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3"/>
  </p:sldMasterIdLst>
  <p:notesMasterIdLst>
    <p:notesMasterId r:id="rId5"/>
  </p:notesMasterIdLst>
  <p:sldIdLst>
    <p:sldId id="256" r:id="rId4"/>
    <p:sldId id="258" r:id="rId6"/>
    <p:sldId id="260" r:id="rId7"/>
    <p:sldId id="261" r:id="rId8"/>
    <p:sldId id="263" r:id="rId9"/>
    <p:sldId id="350" r:id="rId10"/>
    <p:sldId id="264" r:id="rId11"/>
    <p:sldId id="267" r:id="rId12"/>
    <p:sldId id="270" r:id="rId13"/>
    <p:sldId id="336" r:id="rId14"/>
    <p:sldId id="331" r:id="rId15"/>
    <p:sldId id="338" r:id="rId16"/>
    <p:sldId id="330" r:id="rId17"/>
    <p:sldId id="283" r:id="rId18"/>
    <p:sldId id="327" r:id="rId19"/>
    <p:sldId id="337" r:id="rId20"/>
    <p:sldId id="314" r:id="rId21"/>
    <p:sldId id="317" r:id="rId22"/>
    <p:sldId id="335" r:id="rId23"/>
    <p:sldId id="292" r:id="rId24"/>
    <p:sldId id="298" r:id="rId25"/>
    <p:sldId id="305" r:id="rId26"/>
  </p:sldIdLst>
  <p:sldSz cx="9144000" cy="5143500" type="screen16x9"/>
  <p:notesSz cx="6858000" cy="9144000"/>
  <p:embeddedFontLst>
    <p:embeddedFont>
      <p:font typeface="Oswald"/>
      <p:regular r:id="rId30"/>
    </p:embeddedFont>
    <p:embeddedFont>
      <p:font typeface="Roboto" panose="02000000000000000000"/>
      <p:regular r:id="rId31"/>
    </p:embeddedFont>
    <p:embeddedFont>
      <p:font typeface="Raleway"/>
      <p:regular r:id="rId32"/>
    </p:embeddedFont>
    <p:embeddedFont>
      <p:font typeface="Proxima Nova Semibold" panose="02000506030000020004"/>
      <p:regular r:id="rId33"/>
    </p:embeddedFont>
    <p:embeddedFont>
      <p:font typeface="Proxima Nova" panose="02000506030000020004"/>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94660"/>
  </p:normalViewPr>
  <p:slideViewPr>
    <p:cSldViewPr snapToGrid="0">
      <p:cViewPr varScale="1">
        <p:scale>
          <a:sx n="92" d="100"/>
          <a:sy n="92"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5"/>
        <p:cNvGrpSpPr/>
        <p:nvPr/>
      </p:nvGrpSpPr>
      <p:grpSpPr>
        <a:xfrm>
          <a:off x="0" y="0"/>
          <a:ext cx="0" cy="0"/>
          <a:chOff x="0" y="0"/>
          <a:chExt cx="0" cy="0"/>
        </a:xfrm>
      </p:grpSpPr>
      <p:sp>
        <p:nvSpPr>
          <p:cNvPr id="1326" name="Google Shape;1326;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1"/>
        <p:cNvGrpSpPr/>
        <p:nvPr/>
      </p:nvGrpSpPr>
      <p:grpSpPr>
        <a:xfrm>
          <a:off x="0" y="0"/>
          <a:ext cx="0" cy="0"/>
          <a:chOff x="0" y="0"/>
          <a:chExt cx="0" cy="0"/>
        </a:xfrm>
      </p:grpSpPr>
      <p:sp>
        <p:nvSpPr>
          <p:cNvPr id="1562" name="Google Shape;1562;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9"/>
        <p:cNvGrpSpPr/>
        <p:nvPr/>
      </p:nvGrpSpPr>
      <p:grpSpPr>
        <a:xfrm>
          <a:off x="0" y="0"/>
          <a:ext cx="0" cy="0"/>
          <a:chOff x="0" y="0"/>
          <a:chExt cx="0" cy="0"/>
        </a:xfrm>
      </p:grpSpPr>
      <p:sp>
        <p:nvSpPr>
          <p:cNvPr id="1630" name="Google Shape;1630;gad0aeb9a5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ad0aeb9a5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45"/>
        <p:cNvGrpSpPr/>
        <p:nvPr/>
      </p:nvGrpSpPr>
      <p:grpSpPr>
        <a:xfrm>
          <a:off x="0" y="0"/>
          <a:ext cx="0" cy="0"/>
          <a:chOff x="0" y="0"/>
          <a:chExt cx="0" cy="0"/>
        </a:xfrm>
      </p:grpSpPr>
      <p:sp>
        <p:nvSpPr>
          <p:cNvPr id="9846" name="Google Shape;9846;gad0aeb9a52_0_8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7" name="Google Shape;9847;gad0aeb9a52_0_8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4"/>
        <p:cNvGrpSpPr/>
        <p:nvPr/>
      </p:nvGrpSpPr>
      <p:grpSpPr>
        <a:xfrm>
          <a:off x="0" y="0"/>
          <a:ext cx="0" cy="0"/>
          <a:chOff x="0" y="0"/>
          <a:chExt cx="0" cy="0"/>
        </a:xfrm>
      </p:grpSpPr>
      <p:sp>
        <p:nvSpPr>
          <p:cNvPr id="705" name="Google Shape;705;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3"/>
        <p:cNvGrpSpPr/>
        <p:nvPr/>
      </p:nvGrpSpPr>
      <p:grpSpPr>
        <a:xfrm>
          <a:off x="0" y="0"/>
          <a:ext cx="0" cy="0"/>
          <a:chOff x="0" y="0"/>
          <a:chExt cx="0" cy="0"/>
        </a:xfrm>
      </p:grpSpPr>
      <p:sp>
        <p:nvSpPr>
          <p:cNvPr id="734" name="Google Shape;734;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0"/>
        <p:cNvGrpSpPr/>
        <p:nvPr/>
      </p:nvGrpSpPr>
      <p:grpSpPr>
        <a:xfrm>
          <a:off x="0" y="0"/>
          <a:ext cx="0" cy="0"/>
          <a:chOff x="0" y="0"/>
          <a:chExt cx="0" cy="0"/>
        </a:xfrm>
      </p:grpSpPr>
      <p:sp>
        <p:nvSpPr>
          <p:cNvPr id="761" name="Google Shape;761;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4"/>
        <p:cNvGrpSpPr/>
        <p:nvPr/>
      </p:nvGrpSpPr>
      <p:grpSpPr>
        <a:xfrm>
          <a:off x="0" y="0"/>
          <a:ext cx="0" cy="0"/>
          <a:chOff x="0" y="0"/>
          <a:chExt cx="0" cy="0"/>
        </a:xfrm>
      </p:grpSpPr>
      <p:sp>
        <p:nvSpPr>
          <p:cNvPr id="805" name="Google Shape;805;g93be0b74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3be0b74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8"/>
        <p:cNvGrpSpPr/>
        <p:nvPr/>
      </p:nvGrpSpPr>
      <p:grpSpPr>
        <a:xfrm>
          <a:off x="0" y="0"/>
          <a:ext cx="0" cy="0"/>
          <a:chOff x="0" y="0"/>
          <a:chExt cx="0" cy="0"/>
        </a:xfrm>
      </p:grpSpPr>
      <p:sp>
        <p:nvSpPr>
          <p:cNvPr id="889" name="Google Shape;889;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hyperlink" Target="https://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panose="020000000000000000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 name="Shape 5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7" name="Google Shape;197;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8" name="Google Shape;198;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9" name="Google Shape;199;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0" name="Google Shape;200;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01" name="Google Shape;201;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02" name="Google Shape;202;p16"/>
          <p:cNvGrpSpPr/>
          <p:nvPr/>
        </p:nvGrpSpPr>
        <p:grpSpPr>
          <a:xfrm rot="5400000" flipH="1">
            <a:off x="-224875" y="4345871"/>
            <a:ext cx="1022509" cy="572747"/>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 name="Google Shape;208;p16"/>
          <p:cNvGrpSpPr/>
          <p:nvPr/>
        </p:nvGrpSpPr>
        <p:grpSpPr>
          <a:xfrm rot="-5400000" flipH="1">
            <a:off x="8346375" y="224871"/>
            <a:ext cx="1022509" cy="572747"/>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79"/>
        <p:cNvGrpSpPr/>
        <p:nvPr/>
      </p:nvGrpSpPr>
      <p:grpSpPr>
        <a:xfrm>
          <a:off x="0" y="0"/>
          <a:ext cx="0" cy="0"/>
          <a:chOff x="0" y="0"/>
          <a:chExt cx="0" cy="0"/>
        </a:xfrm>
      </p:grpSpPr>
      <p:sp>
        <p:nvSpPr>
          <p:cNvPr id="280" name="Google Shape;28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1" name="Google Shape;28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4" name="Google Shape;28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5" name="Google Shape;28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7" name="Google Shape;28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0" name="Google Shape;290;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3" name="Google Shape;293;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6" name="Google Shape;296;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2_1">
    <p:spTree>
      <p:nvGrpSpPr>
        <p:cNvPr id="1" name="Shape 311"/>
        <p:cNvGrpSpPr/>
        <p:nvPr/>
      </p:nvGrpSpPr>
      <p:grpSpPr>
        <a:xfrm>
          <a:off x="0" y="0"/>
          <a:ext cx="0" cy="0"/>
          <a:chOff x="0" y="0"/>
          <a:chExt cx="0" cy="0"/>
        </a:xfrm>
      </p:grpSpPr>
      <p:sp>
        <p:nvSpPr>
          <p:cNvPr id="312" name="Google Shape;312;p21"/>
          <p:cNvSpPr txBox="1">
            <a:spLocks noGrp="1"/>
          </p:cNvSpPr>
          <p:nvPr>
            <p:ph type="subTitle" idx="1"/>
          </p:nvPr>
        </p:nvSpPr>
        <p:spPr>
          <a:xfrm>
            <a:off x="1410963" y="1423411"/>
            <a:ext cx="2317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1"/>
          <p:cNvSpPr txBox="1">
            <a:spLocks noGrp="1"/>
          </p:cNvSpPr>
          <p:nvPr>
            <p:ph type="subTitle" idx="2"/>
          </p:nvPr>
        </p:nvSpPr>
        <p:spPr>
          <a:xfrm>
            <a:off x="1411463" y="1799502"/>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5" name="Google Shape;315;p21"/>
          <p:cNvSpPr txBox="1">
            <a:spLocks noGrp="1"/>
          </p:cNvSpPr>
          <p:nvPr>
            <p:ph type="subTitle" idx="3"/>
          </p:nvPr>
        </p:nvSpPr>
        <p:spPr>
          <a:xfrm>
            <a:off x="1410988" y="2450149"/>
            <a:ext cx="23169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21"/>
          <p:cNvSpPr txBox="1">
            <a:spLocks noGrp="1"/>
          </p:cNvSpPr>
          <p:nvPr>
            <p:ph type="subTitle" idx="4"/>
          </p:nvPr>
        </p:nvSpPr>
        <p:spPr>
          <a:xfrm>
            <a:off x="1411225" y="2826240"/>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7" name="Google Shape;317;p21"/>
          <p:cNvSpPr txBox="1">
            <a:spLocks noGrp="1"/>
          </p:cNvSpPr>
          <p:nvPr>
            <p:ph type="subTitle" idx="5"/>
          </p:nvPr>
        </p:nvSpPr>
        <p:spPr>
          <a:xfrm>
            <a:off x="5415963" y="1423411"/>
            <a:ext cx="23169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1"/>
          <p:cNvSpPr txBox="1">
            <a:spLocks noGrp="1"/>
          </p:cNvSpPr>
          <p:nvPr>
            <p:ph type="subTitle" idx="6"/>
          </p:nvPr>
        </p:nvSpPr>
        <p:spPr>
          <a:xfrm>
            <a:off x="5416013" y="1799502"/>
            <a:ext cx="2316900" cy="629100"/>
          </a:xfrm>
          <a:prstGeom prst="rect">
            <a:avLst/>
          </a:prstGeom>
        </p:spPr>
        <p:txBody>
          <a:bodyPr spcFirstLastPara="1" wrap="square" lIns="91425" tIns="91425" rIns="91425" bIns="91425" anchor="t" anchorCtr="0">
            <a:noAutofit/>
          </a:bodyPr>
          <a:lstStyle>
            <a:lvl1pPr marR="332105"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9" name="Google Shape;319;p21"/>
          <p:cNvSpPr txBox="1">
            <a:spLocks noGrp="1"/>
          </p:cNvSpPr>
          <p:nvPr>
            <p:ph type="subTitle" idx="7"/>
          </p:nvPr>
        </p:nvSpPr>
        <p:spPr>
          <a:xfrm>
            <a:off x="1410963" y="3476889"/>
            <a:ext cx="2317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1"/>
          <p:cNvSpPr txBox="1">
            <a:spLocks noGrp="1"/>
          </p:cNvSpPr>
          <p:nvPr>
            <p:ph type="subTitle" idx="8"/>
          </p:nvPr>
        </p:nvSpPr>
        <p:spPr>
          <a:xfrm>
            <a:off x="1411463" y="3852989"/>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21" name="Google Shape;321;p21"/>
          <p:cNvSpPr txBox="1">
            <a:spLocks noGrp="1"/>
          </p:cNvSpPr>
          <p:nvPr>
            <p:ph type="subTitle" idx="9"/>
          </p:nvPr>
        </p:nvSpPr>
        <p:spPr>
          <a:xfrm>
            <a:off x="5415788" y="2450151"/>
            <a:ext cx="2317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1"/>
          <p:cNvSpPr txBox="1">
            <a:spLocks noGrp="1"/>
          </p:cNvSpPr>
          <p:nvPr>
            <p:ph type="subTitle" idx="13"/>
          </p:nvPr>
        </p:nvSpPr>
        <p:spPr>
          <a:xfrm>
            <a:off x="5416125" y="2826251"/>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23" name="Google Shape;323;p21"/>
          <p:cNvSpPr txBox="1">
            <a:spLocks noGrp="1"/>
          </p:cNvSpPr>
          <p:nvPr>
            <p:ph type="subTitle" idx="14"/>
          </p:nvPr>
        </p:nvSpPr>
        <p:spPr>
          <a:xfrm>
            <a:off x="5415963" y="3476887"/>
            <a:ext cx="23169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21"/>
          <p:cNvSpPr txBox="1">
            <a:spLocks noGrp="1"/>
          </p:cNvSpPr>
          <p:nvPr>
            <p:ph type="subTitle" idx="15"/>
          </p:nvPr>
        </p:nvSpPr>
        <p:spPr>
          <a:xfrm>
            <a:off x="5416013" y="3852989"/>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3" name="Google Shape;463;p22"/>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464" name="Google Shape;464;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465" name="Google Shape;465;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a:solidFill>
                  <a:schemeClr val="accent1"/>
                </a:solidFill>
                <a:latin typeface="Roboto" panose="02000000000000000000"/>
                <a:ea typeface="Roboto" panose="02000000000000000000"/>
                <a:cs typeface="Roboto" panose="02000000000000000000"/>
                <a:sym typeface="Roboto" panose="02000000000000000000"/>
              </a:rPr>
              <a:t>CREDITS</a:t>
            </a:r>
            <a:r>
              <a:rPr lang="en-GB" sz="1200">
                <a:solidFill>
                  <a:schemeClr val="dk1"/>
                </a:solidFill>
                <a:latin typeface="Roboto" panose="02000000000000000000"/>
                <a:ea typeface="Roboto" panose="02000000000000000000"/>
                <a:cs typeface="Roboto" panose="02000000000000000000"/>
                <a:sym typeface="Roboto" panose="02000000000000000000"/>
              </a:rPr>
              <a:t>: This presentation template was created by</a:t>
            </a:r>
            <a:r>
              <a:rPr lang="en-GB" sz="1200">
                <a:solidFill>
                  <a:schemeClr val="accent1"/>
                </a:solidFill>
                <a:latin typeface="Roboto" panose="02000000000000000000"/>
                <a:ea typeface="Roboto" panose="02000000000000000000"/>
                <a:cs typeface="Roboto" panose="02000000000000000000"/>
                <a:sym typeface="Roboto" panose="02000000000000000000"/>
              </a:rPr>
              <a:t> </a:t>
            </a:r>
            <a:r>
              <a:rPr lang="en-GB" sz="1200" b="1">
                <a:solidFill>
                  <a:schemeClr val="accent1"/>
                </a:solidFill>
                <a:uFill>
                  <a:noFill/>
                </a:uFill>
                <a:latin typeface="Roboto" panose="02000000000000000000"/>
                <a:ea typeface="Roboto" panose="02000000000000000000"/>
                <a:cs typeface="Roboto" panose="02000000000000000000"/>
                <a:sym typeface="Roboto" panose="02000000000000000000"/>
                <a:hlinkClick r:id="rId2"/>
              </a:rPr>
              <a:t>Slidesgo</a:t>
            </a:r>
            <a:r>
              <a:rPr lang="en-GB" sz="1200">
                <a:solidFill>
                  <a:schemeClr val="dk1"/>
                </a:solidFill>
                <a:latin typeface="Roboto" panose="02000000000000000000"/>
                <a:ea typeface="Roboto" panose="02000000000000000000"/>
                <a:cs typeface="Roboto" panose="02000000000000000000"/>
                <a:sym typeface="Roboto" panose="02000000000000000000"/>
              </a:rPr>
              <a:t>, including icons by </a:t>
            </a:r>
            <a:r>
              <a:rPr lang="en-GB" sz="1200" b="1">
                <a:solidFill>
                  <a:schemeClr val="accent1"/>
                </a:solidFill>
                <a:uFill>
                  <a:noFill/>
                </a:uFill>
                <a:latin typeface="Roboto" panose="02000000000000000000"/>
                <a:ea typeface="Roboto" panose="02000000000000000000"/>
                <a:cs typeface="Roboto" panose="02000000000000000000"/>
                <a:sym typeface="Roboto" panose="02000000000000000000"/>
                <a:hlinkClick r:id="rId3"/>
              </a:rPr>
              <a:t>Flaticon</a:t>
            </a:r>
            <a:r>
              <a:rPr lang="en-GB" sz="1200">
                <a:solidFill>
                  <a:schemeClr val="dk1"/>
                </a:solidFill>
                <a:latin typeface="Roboto" panose="02000000000000000000"/>
                <a:ea typeface="Roboto" panose="02000000000000000000"/>
                <a:cs typeface="Roboto" panose="02000000000000000000"/>
                <a:sym typeface="Roboto" panose="02000000000000000000"/>
              </a:rPr>
              <a:t>, infographics &amp; images by </a:t>
            </a:r>
            <a:r>
              <a:rPr lang="en-GB" sz="1200" b="1">
                <a:solidFill>
                  <a:schemeClr val="accent1"/>
                </a:solidFill>
                <a:uFill>
                  <a:noFill/>
                </a:uFill>
                <a:latin typeface="Roboto" panose="02000000000000000000"/>
                <a:ea typeface="Roboto" panose="02000000000000000000"/>
                <a:cs typeface="Roboto" panose="02000000000000000000"/>
                <a:sym typeface="Roboto" panose="02000000000000000000"/>
                <a:hlinkClick r:id="rId4"/>
              </a:rPr>
              <a:t>Freepik</a:t>
            </a:r>
            <a:r>
              <a:rPr lang="en-GB" sz="1200">
                <a:solidFill>
                  <a:schemeClr val="accent1"/>
                </a:solidFill>
                <a:latin typeface="Roboto" panose="02000000000000000000"/>
                <a:ea typeface="Roboto" panose="02000000000000000000"/>
                <a:cs typeface="Roboto" panose="02000000000000000000"/>
                <a:sym typeface="Roboto" panose="02000000000000000000"/>
              </a:rPr>
              <a:t> </a:t>
            </a:r>
            <a:endParaRPr sz="1200">
              <a:solidFill>
                <a:schemeClr val="accen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1pPr>
            <a:lvl2pPr marL="914400" lvl="1"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2pPr>
            <a:lvl3pPr marL="1371600" lvl="2"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3pPr>
            <a:lvl4pPr marL="1828800" lvl="3"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4pPr>
            <a:lvl5pPr marL="2286000" lvl="4"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5pPr>
            <a:lvl6pPr marL="2743200" lvl="5"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6pPr>
            <a:lvl7pPr marL="3200400" lvl="6"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7pPr>
            <a:lvl8pPr marL="3657600" lvl="7"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8pPr>
            <a:lvl9pPr marL="4114800" lvl="8" indent="-317500">
              <a:lnSpc>
                <a:spcPct val="100000"/>
              </a:lnSpc>
              <a:spcBef>
                <a:spcPts val="1600"/>
              </a:spcBef>
              <a:spcAft>
                <a:spcPts val="160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4"/>
        <p:cNvGrpSpPr/>
        <p:nvPr/>
      </p:nvGrpSpPr>
      <p:grpSpPr>
        <a:xfrm>
          <a:off x="0" y="0"/>
          <a:ext cx="0" cy="0"/>
          <a:chOff x="0" y="0"/>
          <a:chExt cx="0" cy="0"/>
        </a:xfrm>
      </p:grpSpPr>
      <p:sp>
        <p:nvSpPr>
          <p:cNvPr id="505" name="Google Shape;505;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506" name="Google Shape;506;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9" Type="http://schemas.openxmlformats.org/officeDocument/2006/relationships/image" Target="../media/image16.GIF"/><Relationship Id="rId8" Type="http://schemas.openxmlformats.org/officeDocument/2006/relationships/image" Target="../media/image15.GIF"/><Relationship Id="rId7" Type="http://schemas.openxmlformats.org/officeDocument/2006/relationships/image" Target="../media/image14.GIF"/><Relationship Id="rId6" Type="http://schemas.openxmlformats.org/officeDocument/2006/relationships/hyperlink" Target="https://stories.freepik.com/rafiki?utm_source=slidesgo_template&amp;utm_medium=referral-link&amp;utm_campaign=slidesgo_final_slides&amp;utm_term=rafiki&amp;utm_content=stories" TargetMode="External"/><Relationship Id="rId5" Type="http://schemas.openxmlformats.org/officeDocument/2006/relationships/hyperlink" Target="https://stories.freepik.com/bro?utm_source=slidesgo_template&amp;utm_medium=referral-link&amp;utm_campaign=slidesgo_final_slides&amp;utm_term=bro&amp;utm_content=stories" TargetMode="External"/><Relationship Id="rId4" Type="http://schemas.openxmlformats.org/officeDocument/2006/relationships/hyperlink" Target="https://stories.freepik.com/amico?utm_source=slidesgo_template&amp;utm_medium=referral-link&amp;utm_campaign=slidesgo_final_slides&amp;utm_term=amico&amp;utm_content=stories" TargetMode="External"/><Relationship Id="rId3" Type="http://schemas.openxmlformats.org/officeDocument/2006/relationships/hyperlink" Target="https://stories.freepik.com/pana?utm_source=slidesgo_template&amp;utm_medium=referral-link&amp;utm_campaign=slidesgo_final_slides&amp;utm_term=pana&amp;utm_content=stories" TargetMode="External"/><Relationship Id="rId2" Type="http://schemas.openxmlformats.org/officeDocument/2006/relationships/image" Target="../media/image13.GIF"/><Relationship Id="rId13" Type="http://schemas.openxmlformats.org/officeDocument/2006/relationships/notesSlide" Target="../notesSlides/notesSlide14.xml"/><Relationship Id="rId12" Type="http://schemas.openxmlformats.org/officeDocument/2006/relationships/slideLayout" Target="../slideLayouts/slideLayout11.xml"/><Relationship Id="rId11" Type="http://schemas.openxmlformats.org/officeDocument/2006/relationships/hyperlink" Target="https://stories.freepik.com/cuate?utm_source=slidesgo_template&amp;utm_medium=referral-link&amp;utm_campaign=slidesgo_final_slides&amp;utm_term=cuate&amp;utm_content=stories" TargetMode="External"/><Relationship Id="rId10" Type="http://schemas.openxmlformats.org/officeDocument/2006/relationships/image" Target="../media/image17.GIF"/><Relationship Id="rId1" Type="http://schemas.openxmlformats.org/officeDocument/2006/relationships/hyperlink" Target="https://stories.freepik.com/how-it-works?utm_source=slidesgo_template&amp;utm_medium=referral-link&amp;utm_campaign=slidesgo_final_slides&amp;utm_term=how%20it%20works&amp;utm_content=stories"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hyperlink" Target="https://chrome.google.com/webstore/detail/flaticon-for-gsuit-gslide/haekgjfnhhdkgfgmldhfokhmfkgmcib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542000" y="388898"/>
            <a:ext cx="4079700" cy="26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BÁO CÁO ĐỒ ÁN CƠ SỞ</a:t>
            </a:r>
            <a:endParaRPr dirty="0"/>
          </a:p>
        </p:txBody>
      </p:sp>
      <p:sp>
        <p:nvSpPr>
          <p:cNvPr id="513" name="Google Shape;513;p27"/>
          <p:cNvSpPr txBox="1">
            <a:spLocks noGrp="1"/>
          </p:cNvSpPr>
          <p:nvPr>
            <p:ph type="subTitle" idx="1"/>
          </p:nvPr>
        </p:nvSpPr>
        <p:spPr>
          <a:xfrm>
            <a:off x="638463" y="3789666"/>
            <a:ext cx="3010336" cy="739500"/>
          </a:xfrm>
          <a:prstGeom prst="rect">
            <a:avLst/>
          </a:prstGeom>
        </p:spPr>
        <p:txBody>
          <a:bodyPr spcFirstLastPara="1" wrap="square" lIns="91425" tIns="91425" rIns="91425" bIns="91425" anchor="t" anchorCtr="0">
            <a:noAutofit/>
          </a:bodyPr>
          <a:lstStyle/>
          <a:p>
            <a:pPr marL="0" lvl="0" indent="0"/>
            <a:r>
              <a:rPr lang="en-GB" sz="2000" b="1" dirty="0" smtClean="0"/>
              <a:t>Lương Quốc Hào</a:t>
            </a:r>
            <a:br>
              <a:rPr lang="en-GB" sz="2000" b="1" dirty="0" smtClean="0"/>
            </a:br>
            <a:r>
              <a:rPr lang="en-GB" sz="2000" b="1" dirty="0" smtClean="0"/>
              <a:t>MSSV:1911062419</a:t>
            </a:r>
            <a:endParaRPr lang="en-GB" sz="2000" b="1" dirty="0" smtClean="0"/>
          </a:p>
          <a:p>
            <a:pPr marL="0" lvl="0" indent="0"/>
            <a:endParaRPr sz="2000" b="1" dirty="0"/>
          </a:p>
        </p:txBody>
      </p:sp>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513;p27"/>
          <p:cNvSpPr txBox="1"/>
          <p:nvPr/>
        </p:nvSpPr>
        <p:spPr>
          <a:xfrm>
            <a:off x="628432" y="2496617"/>
            <a:ext cx="3483048" cy="1188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panose="02000000000000000000"/>
              <a:buNone/>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dk1"/>
              </a:buClr>
              <a:buSzPts val="2800"/>
              <a:buFont typeface="Roboto" panose="02000000000000000000"/>
              <a:buNone/>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indent="0"/>
            <a:r>
              <a:rPr lang="en-US" sz="2400" b="1" dirty="0" smtClean="0"/>
              <a:t>Website bán thiết bị điện tử</a:t>
            </a:r>
            <a:endParaRPr lang="en-US" sz="2400" b="1" dirty="0" smtClean="0"/>
          </a:p>
          <a:p>
            <a:pPr marL="0" indent="0"/>
            <a:endParaRPr lang="en-US" sz="2000" b="1"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7010" y="522222"/>
            <a:ext cx="6878226" cy="4455025"/>
          </a:xfrm>
          <a:prstGeom prst="rect">
            <a:avLst/>
          </a:prstGeom>
        </p:spPr>
      </p:pic>
      <p:sp>
        <p:nvSpPr>
          <p:cNvPr id="26" name="Google Shape;892;p38"/>
          <p:cNvSpPr txBox="1">
            <a:spLocks noGrp="1"/>
          </p:cNvSpPr>
          <p:nvPr>
            <p:ph type="title"/>
          </p:nvPr>
        </p:nvSpPr>
        <p:spPr>
          <a:xfrm>
            <a:off x="187036" y="36198"/>
            <a:ext cx="7738200" cy="499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smtClean="0"/>
              <a:t>Sơ đồ ERD :</a:t>
            </a:r>
            <a:br>
              <a:rPr lang="en-GB" sz="2800" dirty="0" smtClean="0"/>
            </a:br>
            <a:endParaRPr sz="28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2" name="Picture 1" descr="C:\Users\admin\AppData\Local\Microsoft\Windows\INetCache\Content.Word\2.png"/>
          <p:cNvPicPr/>
          <p:nvPr/>
        </p:nvPicPr>
        <p:blipFill>
          <a:blip r:embed="rId1">
            <a:extLst>
              <a:ext uri="{28A0092B-C50C-407E-A947-70E740481C1C}">
                <a14:useLocalDpi xmlns:a14="http://schemas.microsoft.com/office/drawing/2010/main" val="0"/>
              </a:ext>
            </a:extLst>
          </a:blip>
          <a:srcRect/>
          <a:stretch>
            <a:fillRect/>
          </a:stretch>
        </p:blipFill>
        <p:spPr bwMode="auto">
          <a:xfrm>
            <a:off x="1402772" y="1024371"/>
            <a:ext cx="5943600" cy="3448050"/>
          </a:xfrm>
          <a:prstGeom prst="rect">
            <a:avLst/>
          </a:prstGeom>
          <a:noFill/>
          <a:ln>
            <a:noFill/>
          </a:ln>
        </p:spPr>
      </p:pic>
      <p:sp>
        <p:nvSpPr>
          <p:cNvPr id="3"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smtClean="0"/>
              <a:t>Use case tổng quát</a:t>
            </a:r>
            <a:endParaRPr sz="28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898" y="1339709"/>
            <a:ext cx="8624906" cy="3637537"/>
          </a:xfrm>
          <a:prstGeom prst="rect">
            <a:avLst/>
          </a:prstGeom>
        </p:spPr>
      </p:pic>
      <p:sp>
        <p:nvSpPr>
          <p:cNvPr id="5"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smtClean="0"/>
              <a:t>Use case chức năng mua hàng:</a:t>
            </a:r>
            <a:endParaRPr sz="2800" dirty="0"/>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2" name="Picture 1" descr="ActiveDangNhap"/>
          <p:cNvPicPr/>
          <p:nvPr/>
        </p:nvPicPr>
        <p:blipFill>
          <a:blip r:embed="rId1">
            <a:extLst>
              <a:ext uri="{28A0092B-C50C-407E-A947-70E740481C1C}">
                <a14:useLocalDpi xmlns:a14="http://schemas.microsoft.com/office/drawing/2010/main" val="0"/>
              </a:ext>
            </a:extLst>
          </a:blip>
          <a:srcRect/>
          <a:stretch>
            <a:fillRect/>
          </a:stretch>
        </p:blipFill>
        <p:spPr bwMode="auto">
          <a:xfrm>
            <a:off x="1178934" y="812224"/>
            <a:ext cx="5934075" cy="3581400"/>
          </a:xfrm>
          <a:prstGeom prst="rect">
            <a:avLst/>
          </a:prstGeom>
          <a:noFill/>
          <a:ln>
            <a:noFill/>
          </a:ln>
        </p:spPr>
      </p:pic>
      <p:sp>
        <p:nvSpPr>
          <p:cNvPr id="3"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smtClean="0"/>
              <a:t>Sơ đồ Active đăng nhập</a:t>
            </a:r>
            <a:endParaRPr sz="28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28"/>
        <p:cNvGrpSpPr/>
        <p:nvPr/>
      </p:nvGrpSpPr>
      <p:grpSpPr>
        <a:xfrm>
          <a:off x="0" y="0"/>
          <a:ext cx="0" cy="0"/>
          <a:chOff x="0" y="0"/>
          <a:chExt cx="0" cy="0"/>
        </a:xfrm>
      </p:grpSpPr>
      <p:sp>
        <p:nvSpPr>
          <p:cNvPr id="1329" name="Google Shape;1329;p54"/>
          <p:cNvSpPr txBox="1">
            <a:spLocks noGrp="1"/>
          </p:cNvSpPr>
          <p:nvPr>
            <p:ph type="title"/>
          </p:nvPr>
        </p:nvSpPr>
        <p:spPr>
          <a:xfrm>
            <a:off x="3216900" y="1000138"/>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4"/>
                </a:solidFill>
              </a:rPr>
              <a:t>04</a:t>
            </a:r>
            <a:endParaRPr dirty="0">
              <a:solidFill>
                <a:schemeClr val="accent4"/>
              </a:solidFill>
            </a:endParaRPr>
          </a:p>
        </p:txBody>
      </p:sp>
      <p:sp>
        <p:nvSpPr>
          <p:cNvPr id="1330" name="Google Shape;1330;p54"/>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smtClean="0">
                <a:solidFill>
                  <a:schemeClr val="accent4"/>
                </a:solidFill>
              </a:rPr>
              <a:t>Giao diện</a:t>
            </a:r>
            <a:endParaRPr sz="3200" dirty="0">
              <a:solidFill>
                <a:schemeClr val="accent4"/>
              </a:solidFill>
            </a:endParaRPr>
          </a:p>
        </p:txBody>
      </p:sp>
      <p:grpSp>
        <p:nvGrpSpPr>
          <p:cNvPr id="1331" name="Google Shape;1331;p54"/>
          <p:cNvGrpSpPr/>
          <p:nvPr/>
        </p:nvGrpSpPr>
        <p:grpSpPr>
          <a:xfrm>
            <a:off x="6275090" y="1382992"/>
            <a:ext cx="2377521" cy="2377521"/>
            <a:chOff x="6275090" y="1382992"/>
            <a:chExt cx="2377521" cy="2377521"/>
          </a:xfrm>
        </p:grpSpPr>
        <p:sp>
          <p:nvSpPr>
            <p:cNvPr id="1332" name="Google Shape;1332;p54"/>
            <p:cNvSpPr/>
            <p:nvPr/>
          </p:nvSpPr>
          <p:spPr>
            <a:xfrm>
              <a:off x="6275090" y="1382992"/>
              <a:ext cx="1862394" cy="2139770"/>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161" y="0"/>
            <a:ext cx="7704000" cy="572700"/>
          </a:xfrm>
        </p:spPr>
        <p:txBody>
          <a:bodyPr/>
          <a:lstStyle/>
          <a:p>
            <a:r>
              <a:rPr lang="en-US" dirty="0" smtClean="0"/>
              <a:t>Giao diện cửa hàng</a:t>
            </a:r>
            <a:endParaRPr lang="en-US" dirty="0"/>
          </a:p>
        </p:txBody>
      </p:sp>
      <p:pic>
        <p:nvPicPr>
          <p:cNvPr id="22" name="Picture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161" y="728563"/>
            <a:ext cx="8705045" cy="3948546"/>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210845" y="136118"/>
            <a:ext cx="5358683" cy="528900"/>
          </a:xfrm>
        </p:spPr>
        <p:txBody>
          <a:bodyPr/>
          <a:lstStyle/>
          <a:p>
            <a:r>
              <a:rPr lang="en-US" sz="3200" dirty="0" smtClean="0"/>
              <a:t>Nhận mã OTP qua mail:</a:t>
            </a:r>
            <a:endParaRPr lang="en-US" sz="32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61709" y="1796527"/>
            <a:ext cx="5329456" cy="3954265"/>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86" y="665018"/>
            <a:ext cx="6434895" cy="3633823"/>
          </a:xfrm>
          <a:prstGeom prst="rect">
            <a:avLst/>
          </a:prstGeo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842" y="562880"/>
            <a:ext cx="7725102" cy="4362411"/>
          </a:xfrm>
          <a:prstGeom prst="rect">
            <a:avLst/>
          </a:prstGeom>
        </p:spPr>
      </p:pic>
      <p:sp>
        <p:nvSpPr>
          <p:cNvPr id="5" name="Title 2"/>
          <p:cNvSpPr>
            <a:spLocks noGrp="1"/>
          </p:cNvSpPr>
          <p:nvPr>
            <p:ph type="title"/>
          </p:nvPr>
        </p:nvSpPr>
        <p:spPr>
          <a:xfrm>
            <a:off x="210845" y="0"/>
            <a:ext cx="6699110" cy="642570"/>
          </a:xfrm>
        </p:spPr>
        <p:txBody>
          <a:bodyPr/>
          <a:lstStyle/>
          <a:p>
            <a:r>
              <a:rPr lang="en-US" sz="3200" dirty="0" smtClean="0"/>
              <a:t>Danh sách sản phẩm</a:t>
            </a:r>
            <a:endParaRPr lang="en-US" sz="3200" dirty="0"/>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0533" y="519545"/>
            <a:ext cx="7848059" cy="4431845"/>
          </a:xfrm>
          <a:prstGeom prst="rect">
            <a:avLst/>
          </a:prstGeom>
        </p:spPr>
      </p:pic>
      <p:sp>
        <p:nvSpPr>
          <p:cNvPr id="4" name="Title 2"/>
          <p:cNvSpPr>
            <a:spLocks noGrp="1"/>
          </p:cNvSpPr>
          <p:nvPr>
            <p:ph type="title"/>
          </p:nvPr>
        </p:nvSpPr>
        <p:spPr>
          <a:xfrm>
            <a:off x="270163" y="136118"/>
            <a:ext cx="6639791" cy="383427"/>
          </a:xfrm>
        </p:spPr>
        <p:txBody>
          <a:bodyPr/>
          <a:lstStyle/>
          <a:p>
            <a:r>
              <a:rPr lang="en-US" sz="3200" dirty="0" smtClean="0"/>
              <a:t>Giao diện thêm sản phẩm bằng file excel:</a:t>
            </a:r>
            <a:endParaRPr lang="en-US" sz="3200" dirty="0"/>
          </a:p>
        </p:txBody>
      </p: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9873" y="778688"/>
            <a:ext cx="7180119" cy="4054655"/>
          </a:xfrm>
          <a:prstGeom prst="rect">
            <a:avLst/>
          </a:prstGeom>
        </p:spPr>
      </p:pic>
      <p:sp>
        <p:nvSpPr>
          <p:cNvPr id="7" name="Title 2"/>
          <p:cNvSpPr>
            <a:spLocks noGrp="1"/>
          </p:cNvSpPr>
          <p:nvPr>
            <p:ph type="title"/>
          </p:nvPr>
        </p:nvSpPr>
        <p:spPr>
          <a:xfrm>
            <a:off x="210845" y="136118"/>
            <a:ext cx="6699110" cy="642570"/>
          </a:xfrm>
        </p:spPr>
        <p:txBody>
          <a:bodyPr/>
          <a:lstStyle/>
          <a:p>
            <a:r>
              <a:rPr lang="en-US" sz="3200" dirty="0" smtClean="0"/>
              <a:t>Thống kê doanh thu theo sản phẩm:</a:t>
            </a:r>
            <a:endParaRPr lang="en-US" sz="3200" dirty="0"/>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7"/>
        <p:cNvGrpSpPr/>
        <p:nvPr/>
      </p:nvGrpSpPr>
      <p:grpSpPr>
        <a:xfrm>
          <a:off x="0" y="0"/>
          <a:ext cx="0" cy="0"/>
          <a:chOff x="0" y="0"/>
          <a:chExt cx="0" cy="0"/>
        </a:xfrm>
      </p:grpSpPr>
      <p:sp>
        <p:nvSpPr>
          <p:cNvPr id="708" name="Google Shape;708;p29"/>
          <p:cNvSpPr txBox="1">
            <a:spLocks noGrp="1"/>
          </p:cNvSpPr>
          <p:nvPr>
            <p:ph type="title"/>
          </p:nvPr>
        </p:nvSpPr>
        <p:spPr>
          <a:xfrm>
            <a:off x="366709" y="1639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Nội dung :</a:t>
            </a:r>
            <a:endParaRPr dirty="0"/>
          </a:p>
        </p:txBody>
      </p:sp>
      <p:sp>
        <p:nvSpPr>
          <p:cNvPr id="709" name="Google Shape;709;p29"/>
          <p:cNvSpPr txBox="1">
            <a:spLocks noGrp="1"/>
          </p:cNvSpPr>
          <p:nvPr>
            <p:ph type="subTitle" idx="1"/>
          </p:nvPr>
        </p:nvSpPr>
        <p:spPr>
          <a:xfrm>
            <a:off x="1363836" y="1493137"/>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Tổng quan đề tài</a:t>
            </a:r>
            <a:endParaRPr dirty="0"/>
          </a:p>
        </p:txBody>
      </p:sp>
      <p:sp>
        <p:nvSpPr>
          <p:cNvPr id="710" name="Google Shape;710;p29"/>
          <p:cNvSpPr txBox="1">
            <a:spLocks noGrp="1"/>
          </p:cNvSpPr>
          <p:nvPr>
            <p:ph type="title" idx="2"/>
          </p:nvPr>
        </p:nvSpPr>
        <p:spPr>
          <a:xfrm>
            <a:off x="1973436" y="1040837"/>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712" name="Google Shape;712;p29"/>
          <p:cNvSpPr txBox="1">
            <a:spLocks noGrp="1"/>
          </p:cNvSpPr>
          <p:nvPr>
            <p:ph type="subTitle" idx="4"/>
          </p:nvPr>
        </p:nvSpPr>
        <p:spPr>
          <a:xfrm>
            <a:off x="4940964" y="145607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Các chức năng chính</a:t>
            </a:r>
            <a:endParaRPr dirty="0"/>
          </a:p>
        </p:txBody>
      </p:sp>
      <p:sp>
        <p:nvSpPr>
          <p:cNvPr id="713" name="Google Shape;713;p29"/>
          <p:cNvSpPr txBox="1">
            <a:spLocks noGrp="1"/>
          </p:cNvSpPr>
          <p:nvPr>
            <p:ph type="title" idx="5"/>
          </p:nvPr>
        </p:nvSpPr>
        <p:spPr>
          <a:xfrm>
            <a:off x="5550489" y="100377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715" name="Google Shape;715;p29"/>
          <p:cNvSpPr txBox="1">
            <a:spLocks noGrp="1"/>
          </p:cNvSpPr>
          <p:nvPr>
            <p:ph type="subTitle" idx="7"/>
          </p:nvPr>
        </p:nvSpPr>
        <p:spPr>
          <a:xfrm>
            <a:off x="1364136" y="3389191"/>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Các loại sơ đồ</a:t>
            </a:r>
            <a:endParaRPr dirty="0"/>
          </a:p>
        </p:txBody>
      </p:sp>
      <p:sp>
        <p:nvSpPr>
          <p:cNvPr id="716" name="Google Shape;716;p29"/>
          <p:cNvSpPr txBox="1">
            <a:spLocks noGrp="1"/>
          </p:cNvSpPr>
          <p:nvPr>
            <p:ph type="title" idx="8"/>
          </p:nvPr>
        </p:nvSpPr>
        <p:spPr>
          <a:xfrm>
            <a:off x="1973636" y="293689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718" name="Google Shape;718;p29"/>
          <p:cNvSpPr txBox="1">
            <a:spLocks noGrp="1"/>
          </p:cNvSpPr>
          <p:nvPr>
            <p:ph type="subTitle" idx="13"/>
          </p:nvPr>
        </p:nvSpPr>
        <p:spPr>
          <a:xfrm>
            <a:off x="4940964" y="3389182"/>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Giao diện</a:t>
            </a:r>
            <a:endParaRPr dirty="0"/>
          </a:p>
        </p:txBody>
      </p:sp>
      <p:sp>
        <p:nvSpPr>
          <p:cNvPr id="719" name="Google Shape;719;p29"/>
          <p:cNvSpPr txBox="1">
            <a:spLocks noGrp="1"/>
          </p:cNvSpPr>
          <p:nvPr>
            <p:ph type="title" idx="14"/>
          </p:nvPr>
        </p:nvSpPr>
        <p:spPr>
          <a:xfrm>
            <a:off x="5550564" y="293689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64"/>
        <p:cNvGrpSpPr/>
        <p:nvPr/>
      </p:nvGrpSpPr>
      <p:grpSpPr>
        <a:xfrm>
          <a:off x="0" y="0"/>
          <a:ext cx="0" cy="0"/>
          <a:chOff x="0" y="0"/>
          <a:chExt cx="0" cy="0"/>
        </a:xfrm>
      </p:grpSpPr>
      <p:sp>
        <p:nvSpPr>
          <p:cNvPr id="1565" name="Google Shape;1565;p63"/>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accent1"/>
                </a:solidFill>
              </a:rPr>
              <a:t>T</a:t>
            </a:r>
            <a:r>
              <a:rPr lang="en-GB" dirty="0">
                <a:solidFill>
                  <a:schemeClr val="accent2"/>
                </a:solidFill>
              </a:rPr>
              <a:t>H</a:t>
            </a:r>
            <a:r>
              <a:rPr lang="en-GB" dirty="0">
                <a:solidFill>
                  <a:schemeClr val="accent3"/>
                </a:solidFill>
              </a:rPr>
              <a:t>A</a:t>
            </a:r>
            <a:r>
              <a:rPr lang="en-GB" dirty="0">
                <a:solidFill>
                  <a:schemeClr val="accent4"/>
                </a:solidFill>
              </a:rPr>
              <a:t>N</a:t>
            </a:r>
            <a:r>
              <a:rPr lang="en-GB" dirty="0">
                <a:solidFill>
                  <a:schemeClr val="accent5"/>
                </a:solidFill>
              </a:rPr>
              <a:t>K</a:t>
            </a:r>
            <a:r>
              <a:rPr lang="en-GB" dirty="0">
                <a:solidFill>
                  <a:schemeClr val="accent6"/>
                </a:solidFill>
              </a:rPr>
              <a:t>S</a:t>
            </a:r>
            <a:endParaRPr dirty="0"/>
          </a:p>
        </p:txBody>
      </p:sp>
      <p:sp>
        <p:nvSpPr>
          <p:cNvPr id="1568" name="Google Shape;1568;p63"/>
          <p:cNvSpPr/>
          <p:nvPr/>
        </p:nvSpPr>
        <p:spPr>
          <a:xfrm>
            <a:off x="3847726" y="161960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9" name="Google Shape;1569;p63"/>
          <p:cNvGrpSpPr/>
          <p:nvPr/>
        </p:nvGrpSpPr>
        <p:grpSpPr>
          <a:xfrm>
            <a:off x="4368267" y="1619540"/>
            <a:ext cx="407432" cy="407391"/>
            <a:chOff x="812101" y="2571761"/>
            <a:chExt cx="417066" cy="417024"/>
          </a:xfrm>
        </p:grpSpPr>
        <p:sp>
          <p:nvSpPr>
            <p:cNvPr id="1570" name="Google Shape;1570;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4" name="Google Shape;1574;p63"/>
          <p:cNvGrpSpPr/>
          <p:nvPr/>
        </p:nvGrpSpPr>
        <p:grpSpPr>
          <a:xfrm>
            <a:off x="4888861" y="1619540"/>
            <a:ext cx="407391" cy="407391"/>
            <a:chOff x="1323129" y="2571761"/>
            <a:chExt cx="417024" cy="417024"/>
          </a:xfrm>
        </p:grpSpPr>
        <p:sp>
          <p:nvSpPr>
            <p:cNvPr id="1575" name="Google Shape;1575;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9" name="Google Shape;1579;p63"/>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32"/>
        <p:cNvGrpSpPr/>
        <p:nvPr/>
      </p:nvGrpSpPr>
      <p:grpSpPr>
        <a:xfrm>
          <a:off x="0" y="0"/>
          <a:ext cx="0" cy="0"/>
          <a:chOff x="0" y="0"/>
          <a:chExt cx="0" cy="0"/>
        </a:xfrm>
      </p:grpSpPr>
      <p:sp>
        <p:nvSpPr>
          <p:cNvPr id="1633" name="Google Shape;1633;p69"/>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Storyset by Freepik</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1634" name="Google Shape;1634;p69"/>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Create your Story with our illustrated concepts. Choose the style you like the most, edit its colors, pick the background and layers you want to show and bring them to life with the animator panel! It will boost your presentation. Check out</a:t>
            </a:r>
            <a:r>
              <a:rPr lang="en-GB">
                <a:solidFill>
                  <a:srgbClr val="869FB2"/>
                </a:solidFill>
                <a:latin typeface="Arial" panose="020B0604020202020204"/>
                <a:ea typeface="Arial" panose="020B0604020202020204"/>
                <a:cs typeface="Arial" panose="020B0604020202020204"/>
                <a:sym typeface="Arial" panose="020B0604020202020204"/>
              </a:rPr>
              <a:t> </a:t>
            </a:r>
            <a:r>
              <a:rPr lang="en-GB">
                <a:solidFill>
                  <a:srgbClr val="869FB2"/>
                </a:solidFill>
                <a:uFill>
                  <a:noFill/>
                </a:uFill>
                <a:latin typeface="Arial" panose="020B0604020202020204"/>
                <a:ea typeface="Arial" panose="020B0604020202020204"/>
                <a:cs typeface="Arial" panose="020B0604020202020204"/>
                <a:sym typeface="Arial" panose="020B0604020202020204"/>
                <a:hlinkClick r:id="rId1"/>
              </a:rPr>
              <a:t>How it Works.</a:t>
            </a:r>
            <a:endParaRPr>
              <a:solidFill>
                <a:srgbClr val="869FB2"/>
              </a:solidFill>
              <a:latin typeface="Arial" panose="020B0604020202020204"/>
              <a:ea typeface="Arial" panose="020B0604020202020204"/>
              <a:cs typeface="Arial" panose="020B0604020202020204"/>
              <a:sym typeface="Arial" panose="020B0604020202020204"/>
            </a:endParaRPr>
          </a:p>
        </p:txBody>
      </p:sp>
      <p:pic>
        <p:nvPicPr>
          <p:cNvPr id="1635" name="Google Shape;1635;p69"/>
          <p:cNvPicPr preferRelativeResize="0"/>
          <p:nvPr/>
        </p:nvPicPr>
        <p:blipFill rotWithShape="1">
          <a:blip r:embed="rId2"/>
          <a:srcRect t="16540" b="16547"/>
          <a:stretch>
            <a:fillRect/>
          </a:stretch>
        </p:blipFill>
        <p:spPr>
          <a:xfrm>
            <a:off x="510820" y="2688639"/>
            <a:ext cx="1606719" cy="1075073"/>
          </a:xfrm>
          <a:prstGeom prst="rect">
            <a:avLst/>
          </a:prstGeom>
          <a:noFill/>
          <a:ln>
            <a:noFill/>
          </a:ln>
        </p:spPr>
      </p:pic>
      <p:sp>
        <p:nvSpPr>
          <p:cNvPr id="1636" name="Google Shape;1636;p69"/>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3"/>
              </a:rPr>
              <a:t>Pana</a:t>
            </a:r>
            <a:endParaRPr>
              <a:solidFill>
                <a:srgbClr val="869FB2"/>
              </a:solidFill>
            </a:endParaRPr>
          </a:p>
        </p:txBody>
      </p:sp>
      <p:sp>
        <p:nvSpPr>
          <p:cNvPr id="1637" name="Google Shape;1637;p69"/>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4"/>
              </a:rPr>
              <a:t>Amico</a:t>
            </a:r>
            <a:endParaRPr>
              <a:solidFill>
                <a:srgbClr val="869FB2"/>
              </a:solidFill>
            </a:endParaRPr>
          </a:p>
        </p:txBody>
      </p:sp>
      <p:sp>
        <p:nvSpPr>
          <p:cNvPr id="1638" name="Google Shape;1638;p69"/>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5"/>
              </a:rPr>
              <a:t>Bro</a:t>
            </a:r>
            <a:endParaRPr>
              <a:solidFill>
                <a:srgbClr val="869FB2"/>
              </a:solidFill>
            </a:endParaRPr>
          </a:p>
        </p:txBody>
      </p:sp>
      <p:sp>
        <p:nvSpPr>
          <p:cNvPr id="1639" name="Google Shape;1639;p69"/>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6"/>
              </a:rPr>
              <a:t>Rafiki</a:t>
            </a:r>
            <a:endParaRPr>
              <a:solidFill>
                <a:srgbClr val="869FB2"/>
              </a:solidFill>
            </a:endParaRPr>
          </a:p>
        </p:txBody>
      </p:sp>
      <p:pic>
        <p:nvPicPr>
          <p:cNvPr id="1640" name="Google Shape;1640;p69"/>
          <p:cNvPicPr preferRelativeResize="0"/>
          <p:nvPr/>
        </p:nvPicPr>
        <p:blipFill rotWithShape="1">
          <a:blip r:embed="rId7"/>
          <a:srcRect/>
          <a:stretch>
            <a:fillRect/>
          </a:stretch>
        </p:blipFill>
        <p:spPr>
          <a:xfrm>
            <a:off x="2255077" y="2410850"/>
            <a:ext cx="1340595" cy="1340603"/>
          </a:xfrm>
          <a:prstGeom prst="rect">
            <a:avLst/>
          </a:prstGeom>
          <a:noFill/>
          <a:ln>
            <a:noFill/>
          </a:ln>
        </p:spPr>
      </p:pic>
      <p:pic>
        <p:nvPicPr>
          <p:cNvPr id="1641" name="Google Shape;1641;p69"/>
          <p:cNvPicPr preferRelativeResize="0"/>
          <p:nvPr/>
        </p:nvPicPr>
        <p:blipFill rotWithShape="1">
          <a:blip r:embed="rId8"/>
          <a:srcRect l="4194" t="11228" r="4213" b="8854"/>
          <a:stretch>
            <a:fillRect/>
          </a:stretch>
        </p:blipFill>
        <p:spPr>
          <a:xfrm>
            <a:off x="3774275" y="2532512"/>
            <a:ext cx="1448304" cy="1263588"/>
          </a:xfrm>
          <a:prstGeom prst="rect">
            <a:avLst/>
          </a:prstGeom>
          <a:noFill/>
          <a:ln>
            <a:noFill/>
          </a:ln>
        </p:spPr>
      </p:pic>
      <p:pic>
        <p:nvPicPr>
          <p:cNvPr id="1642" name="Google Shape;1642;p69"/>
          <p:cNvPicPr preferRelativeResize="0"/>
          <p:nvPr/>
        </p:nvPicPr>
        <p:blipFill rotWithShape="1">
          <a:blip r:embed="rId9"/>
          <a:srcRect t="6567" b="11945"/>
          <a:stretch>
            <a:fillRect/>
          </a:stretch>
        </p:blipFill>
        <p:spPr>
          <a:xfrm>
            <a:off x="5347337" y="2581527"/>
            <a:ext cx="1448284" cy="1180164"/>
          </a:xfrm>
          <a:prstGeom prst="rect">
            <a:avLst/>
          </a:prstGeom>
          <a:noFill/>
          <a:ln>
            <a:noFill/>
          </a:ln>
        </p:spPr>
      </p:pic>
      <p:pic>
        <p:nvPicPr>
          <p:cNvPr id="1643" name="Google Shape;1643;p69"/>
          <p:cNvPicPr preferRelativeResize="0"/>
          <p:nvPr/>
        </p:nvPicPr>
        <p:blipFill rotWithShape="1">
          <a:blip r:embed="rId10"/>
          <a:srcRect t="11708" b="17967"/>
          <a:stretch>
            <a:fillRect/>
          </a:stretch>
        </p:blipFill>
        <p:spPr>
          <a:xfrm>
            <a:off x="6836257" y="2523903"/>
            <a:ext cx="1796923" cy="1263600"/>
          </a:xfrm>
          <a:prstGeom prst="rect">
            <a:avLst/>
          </a:prstGeom>
          <a:noFill/>
          <a:ln>
            <a:noFill/>
          </a:ln>
        </p:spPr>
      </p:pic>
      <p:sp>
        <p:nvSpPr>
          <p:cNvPr id="1644" name="Google Shape;1644;p69"/>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11"/>
              </a:rPr>
              <a:t>Cuate</a:t>
            </a:r>
            <a:endParaRPr>
              <a:solidFill>
                <a:srgbClr val="869FB2"/>
              </a:solidFill>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48"/>
        <p:cNvGrpSpPr/>
        <p:nvPr/>
      </p:nvGrpSpPr>
      <p:grpSpPr>
        <a:xfrm>
          <a:off x="0" y="0"/>
          <a:ext cx="0" cy="0"/>
          <a:chOff x="0" y="0"/>
          <a:chExt cx="0" cy="0"/>
        </a:xfrm>
      </p:grpSpPr>
      <p:sp>
        <p:nvSpPr>
          <p:cNvPr id="9849" name="Google Shape;9849;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...and our </a:t>
            </a:r>
            <a:r>
              <a:rPr lang="en-GB">
                <a:latin typeface="Arial" panose="020B0604020202020204"/>
                <a:ea typeface="Arial" panose="020B0604020202020204"/>
                <a:cs typeface="Arial" panose="020B0604020202020204"/>
                <a:sym typeface="Arial" panose="020B0604020202020204"/>
              </a:rPr>
              <a:t>sets </a:t>
            </a:r>
            <a:r>
              <a:rPr lang="en-GB">
                <a:solidFill>
                  <a:srgbClr val="FFFFFF"/>
                </a:solidFill>
                <a:latin typeface="Arial" panose="020B0604020202020204"/>
                <a:ea typeface="Arial" panose="020B0604020202020204"/>
                <a:cs typeface="Arial" panose="020B0604020202020204"/>
                <a:sym typeface="Arial" panose="020B0604020202020204"/>
              </a:rPr>
              <a:t>of editable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9850" name="Google Shape;9850;p76"/>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You can</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869FB2"/>
                </a:solidFill>
                <a:latin typeface="Arial" panose="020B0604020202020204"/>
                <a:ea typeface="Arial" panose="020B0604020202020204"/>
                <a:cs typeface="Arial" panose="020B0604020202020204"/>
                <a:sym typeface="Arial" panose="020B0604020202020204"/>
              </a:rPr>
              <a:t>resize</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FFFFFF"/>
                </a:solidFill>
                <a:latin typeface="Arial" panose="020B0604020202020204"/>
                <a:ea typeface="Arial" panose="020B0604020202020204"/>
                <a:cs typeface="Arial" panose="020B0604020202020204"/>
                <a:sym typeface="Arial" panose="020B0604020202020204"/>
              </a:rPr>
              <a:t>these icons without losing quality.</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You can </a:t>
            </a:r>
            <a:r>
              <a:rPr lang="en-GB">
                <a:solidFill>
                  <a:srgbClr val="869FB2"/>
                </a:solidFill>
                <a:latin typeface="Arial" panose="020B0604020202020204"/>
                <a:ea typeface="Arial" panose="020B0604020202020204"/>
                <a:cs typeface="Arial" panose="020B0604020202020204"/>
                <a:sym typeface="Arial" panose="020B0604020202020204"/>
              </a:rPr>
              <a:t>change the stroke and fill color</a:t>
            </a:r>
            <a:r>
              <a:rPr lang="en-GB">
                <a:solidFill>
                  <a:srgbClr val="FFFFFF"/>
                </a:solidFill>
                <a:latin typeface="Arial" panose="020B0604020202020204"/>
                <a:ea typeface="Arial" panose="020B0604020202020204"/>
                <a:cs typeface="Arial" panose="020B0604020202020204"/>
                <a:sym typeface="Arial" panose="020B0604020202020204"/>
              </a:rPr>
              <a:t>; just select the icon and click on the</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869FB2"/>
                </a:solidFill>
                <a:latin typeface="Arial" panose="020B0604020202020204"/>
                <a:ea typeface="Arial" panose="020B0604020202020204"/>
                <a:cs typeface="Arial" panose="020B0604020202020204"/>
                <a:sym typeface="Arial" panose="020B0604020202020204"/>
              </a:rPr>
              <a:t>paint bucket/pen</a:t>
            </a:r>
            <a:r>
              <a:rPr lang="en-GB">
                <a:solidFill>
                  <a:srgbClr val="FFFFFF"/>
                </a:solidFill>
                <a:latin typeface="Arial" panose="020B0604020202020204"/>
                <a:ea typeface="Arial" panose="020B0604020202020204"/>
                <a:cs typeface="Arial" panose="020B0604020202020204"/>
                <a:sym typeface="Arial" panose="020B0604020202020204"/>
              </a:rPr>
              <a:t>.</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In Google Slides, you can also use </a:t>
            </a:r>
            <a:r>
              <a:rPr lang="en-GB">
                <a:solidFill>
                  <a:srgbClr val="869FB2"/>
                </a:solidFill>
                <a:uFill>
                  <a:noFill/>
                </a:uFill>
                <a:latin typeface="Arial" panose="020B0604020202020204"/>
                <a:ea typeface="Arial" panose="020B0604020202020204"/>
                <a:cs typeface="Arial" panose="020B0604020202020204"/>
                <a:sym typeface="Arial" panose="020B0604020202020204"/>
                <a:hlinkClick r:id="rId1"/>
              </a:rPr>
              <a:t>Flaticon’s extension</a:t>
            </a:r>
            <a:r>
              <a:rPr lang="en-GB">
                <a:solidFill>
                  <a:srgbClr val="FFFFFF"/>
                </a:solidFill>
                <a:latin typeface="Arial" panose="020B0604020202020204"/>
                <a:ea typeface="Arial" panose="020B0604020202020204"/>
                <a:cs typeface="Arial" panose="020B0604020202020204"/>
                <a:sym typeface="Arial" panose="020B0604020202020204"/>
              </a:rPr>
              <a:t>, allowing you to customize and add even more icons.</a:t>
            </a:r>
            <a:br>
              <a:rPr lang="en-GB">
                <a:solidFill>
                  <a:srgbClr val="435D74"/>
                </a:solidFill>
                <a:latin typeface="Arial" panose="020B0604020202020204"/>
                <a:ea typeface="Arial" panose="020B0604020202020204"/>
                <a:cs typeface="Arial" panose="020B0604020202020204"/>
                <a:sym typeface="Arial" panose="020B0604020202020204"/>
              </a:rPr>
            </a:br>
            <a:endParaRPr>
              <a:solidFill>
                <a:srgbClr val="435D74"/>
              </a:solidFill>
              <a:latin typeface="Arial" panose="020B0604020202020204"/>
              <a:ea typeface="Arial" panose="020B0604020202020204"/>
              <a:cs typeface="Arial" panose="020B0604020202020204"/>
              <a:sym typeface="Arial" panose="020B0604020202020204"/>
            </a:endParaRPr>
          </a:p>
        </p:txBody>
      </p:sp>
      <p:grpSp>
        <p:nvGrpSpPr>
          <p:cNvPr id="9851" name="Google Shape;9851;p76"/>
          <p:cNvGrpSpPr/>
          <p:nvPr/>
        </p:nvGrpSpPr>
        <p:grpSpPr>
          <a:xfrm>
            <a:off x="845855" y="2307733"/>
            <a:ext cx="340168" cy="298978"/>
            <a:chOff x="892750" y="267400"/>
            <a:chExt cx="483125" cy="424625"/>
          </a:xfrm>
        </p:grpSpPr>
        <p:sp>
          <p:nvSpPr>
            <p:cNvPr id="9852" name="Google Shape;9852;p76"/>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3" name="Google Shape;9853;p76"/>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76"/>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5" name="Google Shape;9855;p76"/>
          <p:cNvGrpSpPr/>
          <p:nvPr/>
        </p:nvGrpSpPr>
        <p:grpSpPr>
          <a:xfrm>
            <a:off x="1284289" y="2287121"/>
            <a:ext cx="298996" cy="340204"/>
            <a:chOff x="1516475" y="238075"/>
            <a:chExt cx="424650" cy="483175"/>
          </a:xfrm>
        </p:grpSpPr>
        <p:sp>
          <p:nvSpPr>
            <p:cNvPr id="9856" name="Google Shape;9856;p76"/>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7" name="Google Shape;9857;p76"/>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8" name="Google Shape;9858;p76"/>
          <p:cNvGrpSpPr/>
          <p:nvPr/>
        </p:nvGrpSpPr>
        <p:grpSpPr>
          <a:xfrm>
            <a:off x="1677380" y="2367520"/>
            <a:ext cx="341488" cy="179405"/>
            <a:chOff x="2080675" y="352325"/>
            <a:chExt cx="485000" cy="254800"/>
          </a:xfrm>
        </p:grpSpPr>
        <p:sp>
          <p:nvSpPr>
            <p:cNvPr id="9859" name="Google Shape;9859;p76"/>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76"/>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1" name="Google Shape;9861;p76"/>
          <p:cNvGrpSpPr/>
          <p:nvPr/>
        </p:nvGrpSpPr>
        <p:grpSpPr>
          <a:xfrm>
            <a:off x="2126559" y="2287138"/>
            <a:ext cx="298996" cy="340168"/>
            <a:chOff x="2705375" y="238125"/>
            <a:chExt cx="424650" cy="483125"/>
          </a:xfrm>
        </p:grpSpPr>
        <p:sp>
          <p:nvSpPr>
            <p:cNvPr id="9862" name="Google Shape;9862;p76"/>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3" name="Google Shape;9863;p76"/>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76"/>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5" name="Google Shape;9865;p76"/>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6" name="Google Shape;9866;p76"/>
          <p:cNvGrpSpPr/>
          <p:nvPr/>
        </p:nvGrpSpPr>
        <p:grpSpPr>
          <a:xfrm>
            <a:off x="2542700" y="2287455"/>
            <a:ext cx="301161" cy="339535"/>
            <a:chOff x="3299850" y="238575"/>
            <a:chExt cx="427725" cy="482225"/>
          </a:xfrm>
        </p:grpSpPr>
        <p:sp>
          <p:nvSpPr>
            <p:cNvPr id="9867" name="Google Shape;9867;p76"/>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8" name="Google Shape;9868;p76"/>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76"/>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0" name="Google Shape;9870;p76"/>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1" name="Google Shape;9871;p76"/>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2" name="Google Shape;9872;p76"/>
          <p:cNvGrpSpPr/>
          <p:nvPr/>
        </p:nvGrpSpPr>
        <p:grpSpPr>
          <a:xfrm>
            <a:off x="2929622" y="2287138"/>
            <a:ext cx="352455" cy="340168"/>
            <a:chOff x="3857225" y="238125"/>
            <a:chExt cx="500575" cy="483125"/>
          </a:xfrm>
        </p:grpSpPr>
        <p:sp>
          <p:nvSpPr>
            <p:cNvPr id="9873" name="Google Shape;9873;p76"/>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76"/>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76"/>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76"/>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76"/>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76"/>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9" name="Google Shape;9879;p76"/>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80" name="Google Shape;9880;p76"/>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81" name="Google Shape;9881;p76"/>
          <p:cNvGrpSpPr/>
          <p:nvPr/>
        </p:nvGrpSpPr>
        <p:grpSpPr>
          <a:xfrm>
            <a:off x="3776398" y="2287165"/>
            <a:ext cx="340186" cy="340116"/>
            <a:chOff x="5053900" y="238200"/>
            <a:chExt cx="483150" cy="483050"/>
          </a:xfrm>
        </p:grpSpPr>
        <p:sp>
          <p:nvSpPr>
            <p:cNvPr id="9882" name="Google Shape;9882;p76"/>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76"/>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4" name="Google Shape;9884;p76"/>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5" name="Google Shape;9885;p76"/>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6" name="Google Shape;9886;p76"/>
          <p:cNvGrpSpPr/>
          <p:nvPr/>
        </p:nvGrpSpPr>
        <p:grpSpPr>
          <a:xfrm>
            <a:off x="4190348" y="2287138"/>
            <a:ext cx="340168" cy="340168"/>
            <a:chOff x="5648375" y="238125"/>
            <a:chExt cx="483125" cy="483125"/>
          </a:xfrm>
        </p:grpSpPr>
        <p:sp>
          <p:nvSpPr>
            <p:cNvPr id="9887" name="Google Shape;9887;p76"/>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8" name="Google Shape;9888;p76"/>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76"/>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76"/>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1" name="Google Shape;9891;p76"/>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2" name="Google Shape;9892;p76"/>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3" name="Google Shape;9893;p76"/>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4" name="Google Shape;9894;p76"/>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76"/>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76"/>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7" name="Google Shape;9897;p76"/>
          <p:cNvGrpSpPr/>
          <p:nvPr/>
        </p:nvGrpSpPr>
        <p:grpSpPr>
          <a:xfrm>
            <a:off x="4607035" y="2287138"/>
            <a:ext cx="340168" cy="340168"/>
            <a:chOff x="6242825" y="238125"/>
            <a:chExt cx="483125" cy="483125"/>
          </a:xfrm>
        </p:grpSpPr>
        <p:sp>
          <p:nvSpPr>
            <p:cNvPr id="9898" name="Google Shape;9898;p76"/>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76"/>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0" name="Google Shape;9900;p76"/>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1" name="Google Shape;9901;p76"/>
          <p:cNvGrpSpPr/>
          <p:nvPr/>
        </p:nvGrpSpPr>
        <p:grpSpPr>
          <a:xfrm>
            <a:off x="844156" y="2727362"/>
            <a:ext cx="343566" cy="298943"/>
            <a:chOff x="889275" y="861850"/>
            <a:chExt cx="487950" cy="424575"/>
          </a:xfrm>
        </p:grpSpPr>
        <p:sp>
          <p:nvSpPr>
            <p:cNvPr id="9902" name="Google Shape;9902;p76"/>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76"/>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76"/>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5" name="Google Shape;9905;p76"/>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06" name="Google Shape;9906;p76"/>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7" name="Google Shape;9907;p76"/>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08" name="Google Shape;9908;p76"/>
          <p:cNvGrpSpPr/>
          <p:nvPr/>
        </p:nvGrpSpPr>
        <p:grpSpPr>
          <a:xfrm>
            <a:off x="2105973" y="2706749"/>
            <a:ext cx="340168" cy="340168"/>
            <a:chOff x="2676100" y="832575"/>
            <a:chExt cx="483125" cy="483125"/>
          </a:xfrm>
        </p:grpSpPr>
        <p:sp>
          <p:nvSpPr>
            <p:cNvPr id="9909" name="Google Shape;9909;p76"/>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76"/>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76"/>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2" name="Google Shape;9912;p76"/>
          <p:cNvGrpSpPr/>
          <p:nvPr/>
        </p:nvGrpSpPr>
        <p:grpSpPr>
          <a:xfrm>
            <a:off x="2517477" y="2706749"/>
            <a:ext cx="351610" cy="340168"/>
            <a:chOff x="3270550" y="832575"/>
            <a:chExt cx="499375" cy="483125"/>
          </a:xfrm>
        </p:grpSpPr>
        <p:sp>
          <p:nvSpPr>
            <p:cNvPr id="9913" name="Google Shape;9913;p76"/>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4" name="Google Shape;9914;p76"/>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5" name="Google Shape;9915;p76"/>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6" name="Google Shape;9916;p76"/>
          <p:cNvGrpSpPr/>
          <p:nvPr/>
        </p:nvGrpSpPr>
        <p:grpSpPr>
          <a:xfrm>
            <a:off x="2935756" y="2717381"/>
            <a:ext cx="340186" cy="318904"/>
            <a:chOff x="3865000" y="847675"/>
            <a:chExt cx="483150" cy="452925"/>
          </a:xfrm>
        </p:grpSpPr>
        <p:sp>
          <p:nvSpPr>
            <p:cNvPr id="9917" name="Google Shape;9917;p76"/>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76"/>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9" name="Google Shape;9919;p76"/>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0" name="Google Shape;9920;p76"/>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1" name="Google Shape;9921;p76"/>
          <p:cNvGrpSpPr/>
          <p:nvPr/>
        </p:nvGrpSpPr>
        <p:grpSpPr>
          <a:xfrm>
            <a:off x="3351439" y="2727300"/>
            <a:ext cx="344798" cy="299066"/>
            <a:chOff x="4452900" y="861750"/>
            <a:chExt cx="489700" cy="424750"/>
          </a:xfrm>
        </p:grpSpPr>
        <p:sp>
          <p:nvSpPr>
            <p:cNvPr id="9922" name="Google Shape;9922;p76"/>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3" name="Google Shape;9923;p76"/>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4" name="Google Shape;9924;p76"/>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5" name="Google Shape;9925;p76"/>
          <p:cNvGrpSpPr/>
          <p:nvPr/>
        </p:nvGrpSpPr>
        <p:grpSpPr>
          <a:xfrm>
            <a:off x="3768671" y="2706758"/>
            <a:ext cx="355641" cy="340151"/>
            <a:chOff x="5049750" y="832600"/>
            <a:chExt cx="505100" cy="483100"/>
          </a:xfrm>
        </p:grpSpPr>
        <p:sp>
          <p:nvSpPr>
            <p:cNvPr id="9926" name="Google Shape;9926;p76"/>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7" name="Google Shape;9927;p76"/>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28" name="Google Shape;9928;p76"/>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29" name="Google Shape;9929;p76"/>
          <p:cNvGrpSpPr/>
          <p:nvPr/>
        </p:nvGrpSpPr>
        <p:grpSpPr>
          <a:xfrm>
            <a:off x="4627621" y="2706749"/>
            <a:ext cx="298996" cy="340168"/>
            <a:chOff x="6272100" y="832575"/>
            <a:chExt cx="424650" cy="483125"/>
          </a:xfrm>
        </p:grpSpPr>
        <p:sp>
          <p:nvSpPr>
            <p:cNvPr id="9930" name="Google Shape;9930;p76"/>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1" name="Google Shape;9931;p76"/>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2" name="Google Shape;9932;p76"/>
          <p:cNvGrpSpPr/>
          <p:nvPr/>
        </p:nvGrpSpPr>
        <p:grpSpPr>
          <a:xfrm>
            <a:off x="845828" y="3125798"/>
            <a:ext cx="340221" cy="340186"/>
            <a:chOff x="893650" y="1428000"/>
            <a:chExt cx="483200" cy="483150"/>
          </a:xfrm>
        </p:grpSpPr>
        <p:sp>
          <p:nvSpPr>
            <p:cNvPr id="9933" name="Google Shape;9933;p76"/>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4" name="Google Shape;9934;p76"/>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5" name="Google Shape;9935;p76"/>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6" name="Google Shape;9936;p76"/>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37" name="Google Shape;9937;p76"/>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8" name="Google Shape;9938;p76"/>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39" name="Google Shape;9939;p76"/>
          <p:cNvGrpSpPr/>
          <p:nvPr/>
        </p:nvGrpSpPr>
        <p:grpSpPr>
          <a:xfrm>
            <a:off x="2099646" y="3146463"/>
            <a:ext cx="352825" cy="298855"/>
            <a:chOff x="2676100" y="1456375"/>
            <a:chExt cx="501100" cy="424450"/>
          </a:xfrm>
        </p:grpSpPr>
        <p:sp>
          <p:nvSpPr>
            <p:cNvPr id="9940" name="Google Shape;9940;p76"/>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1" name="Google Shape;9941;p76"/>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2" name="Google Shape;9942;p76"/>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7" name="Google Shape;9947;p76"/>
          <p:cNvGrpSpPr/>
          <p:nvPr/>
        </p:nvGrpSpPr>
        <p:grpSpPr>
          <a:xfrm>
            <a:off x="2934083" y="3125780"/>
            <a:ext cx="343530" cy="340221"/>
            <a:chOff x="3860250" y="1427025"/>
            <a:chExt cx="487900" cy="483200"/>
          </a:xfrm>
        </p:grpSpPr>
        <p:sp>
          <p:nvSpPr>
            <p:cNvPr id="9948" name="Google Shape;9948;p76"/>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9" name="Google Shape;9949;p76"/>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0" name="Google Shape;9950;p76"/>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51" name="Google Shape;9951;p76"/>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2" name="Google Shape;9952;p76"/>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53" name="Google Shape;9953;p76"/>
          <p:cNvGrpSpPr/>
          <p:nvPr/>
        </p:nvGrpSpPr>
        <p:grpSpPr>
          <a:xfrm>
            <a:off x="4190322" y="3125806"/>
            <a:ext cx="340221" cy="340168"/>
            <a:chOff x="5648375" y="1427025"/>
            <a:chExt cx="483200" cy="483125"/>
          </a:xfrm>
        </p:grpSpPr>
        <p:sp>
          <p:nvSpPr>
            <p:cNvPr id="9954" name="Google Shape;9954;p76"/>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5" name="Google Shape;9955;p76"/>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6" name="Google Shape;9956;p76"/>
          <p:cNvGrpSpPr/>
          <p:nvPr/>
        </p:nvGrpSpPr>
        <p:grpSpPr>
          <a:xfrm>
            <a:off x="4604808" y="3125789"/>
            <a:ext cx="344622" cy="340204"/>
            <a:chOff x="6238300" y="1426975"/>
            <a:chExt cx="489450" cy="483175"/>
          </a:xfrm>
        </p:grpSpPr>
        <p:sp>
          <p:nvSpPr>
            <p:cNvPr id="9957" name="Google Shape;9957;p76"/>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8" name="Google Shape;9958;p76"/>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9" name="Google Shape;9959;p76"/>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60" name="Google Shape;9960;p76"/>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61" name="Google Shape;9961;p76"/>
          <p:cNvGrpSpPr/>
          <p:nvPr/>
        </p:nvGrpSpPr>
        <p:grpSpPr>
          <a:xfrm>
            <a:off x="1263703" y="3544794"/>
            <a:ext cx="340168" cy="340186"/>
            <a:chOff x="1487200" y="2021475"/>
            <a:chExt cx="483125" cy="483150"/>
          </a:xfrm>
        </p:grpSpPr>
        <p:sp>
          <p:nvSpPr>
            <p:cNvPr id="9962" name="Google Shape;9962;p76"/>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3" name="Google Shape;9963;p76"/>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4" name="Google Shape;9964;p76"/>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5" name="Google Shape;9965;p76"/>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66" name="Google Shape;9966;p76"/>
          <p:cNvGrpSpPr/>
          <p:nvPr/>
        </p:nvGrpSpPr>
        <p:grpSpPr>
          <a:xfrm>
            <a:off x="1678040" y="3565398"/>
            <a:ext cx="340168" cy="298978"/>
            <a:chOff x="2081650" y="2050750"/>
            <a:chExt cx="483125" cy="424625"/>
          </a:xfrm>
        </p:grpSpPr>
        <p:sp>
          <p:nvSpPr>
            <p:cNvPr id="9967" name="Google Shape;9967;p76"/>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8" name="Google Shape;9968;p76"/>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9" name="Google Shape;9969;p76"/>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0" name="Google Shape;9970;p76"/>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1" name="Google Shape;9971;p76"/>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2" name="Google Shape;9972;p76"/>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3" name="Google Shape;9973;p76"/>
          <p:cNvGrpSpPr/>
          <p:nvPr/>
        </p:nvGrpSpPr>
        <p:grpSpPr>
          <a:xfrm>
            <a:off x="2105973" y="3588721"/>
            <a:ext cx="340168" cy="252332"/>
            <a:chOff x="2676100" y="2083800"/>
            <a:chExt cx="483125" cy="358375"/>
          </a:xfrm>
        </p:grpSpPr>
        <p:sp>
          <p:nvSpPr>
            <p:cNvPr id="9974" name="Google Shape;9974;p76"/>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5" name="Google Shape;9975;p76"/>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6" name="Google Shape;9976;p76"/>
          <p:cNvGrpSpPr/>
          <p:nvPr/>
        </p:nvGrpSpPr>
        <p:grpSpPr>
          <a:xfrm>
            <a:off x="2531487" y="3554766"/>
            <a:ext cx="323587" cy="320242"/>
            <a:chOff x="3282325" y="2035675"/>
            <a:chExt cx="459575" cy="454825"/>
          </a:xfrm>
        </p:grpSpPr>
        <p:sp>
          <p:nvSpPr>
            <p:cNvPr id="9977" name="Google Shape;9977;p76"/>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8" name="Google Shape;9978;p76"/>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9" name="Google Shape;9979;p76"/>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0" name="Google Shape;9980;p76"/>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81" name="Google Shape;9981;p76"/>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2" name="Google Shape;9982;p76"/>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83" name="Google Shape;9983;p76"/>
          <p:cNvGrpSpPr/>
          <p:nvPr/>
        </p:nvGrpSpPr>
        <p:grpSpPr>
          <a:xfrm>
            <a:off x="3776187" y="3544803"/>
            <a:ext cx="340608" cy="340168"/>
            <a:chOff x="5053900" y="2021500"/>
            <a:chExt cx="483750" cy="483125"/>
          </a:xfrm>
        </p:grpSpPr>
        <p:sp>
          <p:nvSpPr>
            <p:cNvPr id="9984" name="Google Shape;998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5" name="Google Shape;998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6" name="Google Shape;998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7" name="Google Shape;998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8" name="Google Shape;998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9" name="Google Shape;998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0" name="Google Shape;999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1" name="Google Shape;999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92" name="Google Shape;9992;p76"/>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93" name="Google Shape;9993;p76"/>
          <p:cNvGrpSpPr/>
          <p:nvPr/>
        </p:nvGrpSpPr>
        <p:grpSpPr>
          <a:xfrm>
            <a:off x="4601286" y="3547971"/>
            <a:ext cx="351663" cy="333831"/>
            <a:chOff x="6222125" y="2025975"/>
            <a:chExt cx="499450" cy="474125"/>
          </a:xfrm>
        </p:grpSpPr>
        <p:sp>
          <p:nvSpPr>
            <p:cNvPr id="9994" name="Google Shape;9994;p7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5" name="Google Shape;9995;p7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6" name="Google Shape;9996;p7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97" name="Google Shape;9997;p76"/>
          <p:cNvGrpSpPr/>
          <p:nvPr/>
        </p:nvGrpSpPr>
        <p:grpSpPr>
          <a:xfrm>
            <a:off x="5058848" y="2364541"/>
            <a:ext cx="335504" cy="185953"/>
            <a:chOff x="896050" y="2725450"/>
            <a:chExt cx="476500" cy="264100"/>
          </a:xfrm>
        </p:grpSpPr>
        <p:sp>
          <p:nvSpPr>
            <p:cNvPr id="9998" name="Google Shape;9998;p76"/>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9" name="Google Shape;9999;p76"/>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0" name="Google Shape;10000;p76"/>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01" name="Google Shape;10001;p76"/>
          <p:cNvGrpSpPr/>
          <p:nvPr/>
        </p:nvGrpSpPr>
        <p:grpSpPr>
          <a:xfrm>
            <a:off x="5489588" y="2287425"/>
            <a:ext cx="340168" cy="340186"/>
            <a:chOff x="1487200" y="2615925"/>
            <a:chExt cx="483125" cy="483150"/>
          </a:xfrm>
        </p:grpSpPr>
        <p:sp>
          <p:nvSpPr>
            <p:cNvPr id="10002" name="Google Shape;10002;p76"/>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3" name="Google Shape;10003;p76"/>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4" name="Google Shape;10004;p76"/>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05" name="Google Shape;10005;p76"/>
          <p:cNvGrpSpPr/>
          <p:nvPr/>
        </p:nvGrpSpPr>
        <p:grpSpPr>
          <a:xfrm>
            <a:off x="5889537" y="2287425"/>
            <a:ext cx="353564" cy="340186"/>
            <a:chOff x="2077575" y="2615925"/>
            <a:chExt cx="502150" cy="483150"/>
          </a:xfrm>
        </p:grpSpPr>
        <p:sp>
          <p:nvSpPr>
            <p:cNvPr id="10006" name="Google Shape;10006;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7" name="Google Shape;10007;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8" name="Google Shape;10008;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9" name="Google Shape;10009;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0" name="Google Shape;10010;p76"/>
          <p:cNvGrpSpPr/>
          <p:nvPr/>
        </p:nvGrpSpPr>
        <p:grpSpPr>
          <a:xfrm>
            <a:off x="6313326" y="2303452"/>
            <a:ext cx="334536" cy="308132"/>
            <a:chOff x="2680100" y="2638725"/>
            <a:chExt cx="475125" cy="437625"/>
          </a:xfrm>
        </p:grpSpPr>
        <p:sp>
          <p:nvSpPr>
            <p:cNvPr id="10011" name="Google Shape;10011;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2" name="Google Shape;10012;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3" name="Google Shape;10013;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4" name="Google Shape;10014;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5" name="Google Shape;10015;p76"/>
          <p:cNvGrpSpPr/>
          <p:nvPr/>
        </p:nvGrpSpPr>
        <p:grpSpPr>
          <a:xfrm>
            <a:off x="6778965" y="2287425"/>
            <a:ext cx="239183" cy="340186"/>
            <a:chOff x="3342275" y="2615925"/>
            <a:chExt cx="339700" cy="483150"/>
          </a:xfrm>
        </p:grpSpPr>
        <p:sp>
          <p:nvSpPr>
            <p:cNvPr id="10016" name="Google Shape;10016;p76"/>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7" name="Google Shape;10017;p76"/>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18" name="Google Shape;10018;p76"/>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9" name="Google Shape;10019;p76"/>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0" name="Google Shape;10020;p76"/>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21" name="Google Shape;10021;p76"/>
          <p:cNvGrpSpPr/>
          <p:nvPr/>
        </p:nvGrpSpPr>
        <p:grpSpPr>
          <a:xfrm>
            <a:off x="6415846" y="3956426"/>
            <a:ext cx="339482" cy="339271"/>
            <a:chOff x="5648900" y="2616600"/>
            <a:chExt cx="482150" cy="481850"/>
          </a:xfrm>
        </p:grpSpPr>
        <p:sp>
          <p:nvSpPr>
            <p:cNvPr id="10022" name="Google Shape;10022;p76"/>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3" name="Google Shape;10023;p76"/>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24" name="Google Shape;10024;p76"/>
          <p:cNvGrpSpPr/>
          <p:nvPr/>
        </p:nvGrpSpPr>
        <p:grpSpPr>
          <a:xfrm>
            <a:off x="4735130" y="3963142"/>
            <a:ext cx="325626" cy="325694"/>
            <a:chOff x="6242825" y="2615925"/>
            <a:chExt cx="483125" cy="483225"/>
          </a:xfrm>
        </p:grpSpPr>
        <p:sp>
          <p:nvSpPr>
            <p:cNvPr id="10025" name="Google Shape;10025;p76"/>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6" name="Google Shape;10026;p76"/>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7" name="Google Shape;10027;p76"/>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8" name="Google Shape;10028;p76"/>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9" name="Google Shape;10029;p76"/>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30" name="Google Shape;10030;p76"/>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31" name="Google Shape;10031;p76"/>
          <p:cNvGrpSpPr/>
          <p:nvPr/>
        </p:nvGrpSpPr>
        <p:grpSpPr>
          <a:xfrm>
            <a:off x="5488629" y="2707036"/>
            <a:ext cx="342087" cy="340186"/>
            <a:chOff x="1487200" y="3210375"/>
            <a:chExt cx="485850" cy="483150"/>
          </a:xfrm>
        </p:grpSpPr>
        <p:sp>
          <p:nvSpPr>
            <p:cNvPr id="10032" name="Google Shape;10032;p76"/>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3" name="Google Shape;10033;p76"/>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4" name="Google Shape;10034;p76"/>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35" name="Google Shape;10035;p76"/>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6" name="Google Shape;10036;p76"/>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37" name="Google Shape;10037;p76"/>
          <p:cNvGrpSpPr/>
          <p:nvPr/>
        </p:nvGrpSpPr>
        <p:grpSpPr>
          <a:xfrm>
            <a:off x="6727988" y="2707027"/>
            <a:ext cx="341136" cy="340204"/>
            <a:chOff x="3269875" y="3210400"/>
            <a:chExt cx="484500" cy="483175"/>
          </a:xfrm>
        </p:grpSpPr>
        <p:sp>
          <p:nvSpPr>
            <p:cNvPr id="10038" name="Google Shape;10038;p76"/>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9" name="Google Shape;10039;p76"/>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0" name="Google Shape;10040;p76"/>
          <p:cNvGrpSpPr/>
          <p:nvPr/>
        </p:nvGrpSpPr>
        <p:grpSpPr>
          <a:xfrm>
            <a:off x="7227082" y="2706666"/>
            <a:ext cx="170216" cy="340925"/>
            <a:chOff x="3985700" y="3210375"/>
            <a:chExt cx="241750" cy="484200"/>
          </a:xfrm>
        </p:grpSpPr>
        <p:sp>
          <p:nvSpPr>
            <p:cNvPr id="10041" name="Google Shape;10041;p76"/>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2" name="Google Shape;10042;p76"/>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3" name="Google Shape;10043;p76"/>
          <p:cNvGrpSpPr/>
          <p:nvPr/>
        </p:nvGrpSpPr>
        <p:grpSpPr>
          <a:xfrm>
            <a:off x="7566351" y="2707678"/>
            <a:ext cx="339007" cy="338901"/>
            <a:chOff x="4460225" y="3211300"/>
            <a:chExt cx="481475" cy="481325"/>
          </a:xfrm>
        </p:grpSpPr>
        <p:sp>
          <p:nvSpPr>
            <p:cNvPr id="10044" name="Google Shape;10044;p7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5" name="Google Shape;10045;p7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46" name="Google Shape;10046;p76"/>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47" name="Google Shape;10047;p76"/>
          <p:cNvGrpSpPr/>
          <p:nvPr/>
        </p:nvGrpSpPr>
        <p:grpSpPr>
          <a:xfrm>
            <a:off x="6859688" y="3985756"/>
            <a:ext cx="342034" cy="280654"/>
            <a:chOff x="5647000" y="3252650"/>
            <a:chExt cx="485775" cy="398600"/>
          </a:xfrm>
        </p:grpSpPr>
        <p:sp>
          <p:nvSpPr>
            <p:cNvPr id="10048" name="Google Shape;10048;p76"/>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9" name="Google Shape;10049;p76"/>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0" name="Google Shape;10050;p76"/>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1" name="Google Shape;10051;p76"/>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2" name="Google Shape;10052;p76"/>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53" name="Google Shape;10053;p76"/>
          <p:cNvGrpSpPr/>
          <p:nvPr/>
        </p:nvGrpSpPr>
        <p:grpSpPr>
          <a:xfrm>
            <a:off x="5165128" y="3991768"/>
            <a:ext cx="326536" cy="268454"/>
            <a:chOff x="6242450" y="3252800"/>
            <a:chExt cx="484475" cy="398300"/>
          </a:xfrm>
        </p:grpSpPr>
        <p:sp>
          <p:nvSpPr>
            <p:cNvPr id="10054" name="Google Shape;10054;p76"/>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5" name="Google Shape;10055;p76"/>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6" name="Google Shape;10056;p76"/>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57" name="Google Shape;10057;p76"/>
          <p:cNvGrpSpPr/>
          <p:nvPr/>
        </p:nvGrpSpPr>
        <p:grpSpPr>
          <a:xfrm>
            <a:off x="5077111" y="3126102"/>
            <a:ext cx="298978" cy="340168"/>
            <a:chOff x="922025" y="3804850"/>
            <a:chExt cx="424625" cy="483125"/>
          </a:xfrm>
        </p:grpSpPr>
        <p:sp>
          <p:nvSpPr>
            <p:cNvPr id="10058" name="Google Shape;10058;p76"/>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9" name="Google Shape;10059;p76"/>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60" name="Google Shape;10060;p76"/>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61" name="Google Shape;10061;p76"/>
          <p:cNvGrpSpPr/>
          <p:nvPr/>
        </p:nvGrpSpPr>
        <p:grpSpPr>
          <a:xfrm>
            <a:off x="5909841" y="3126102"/>
            <a:ext cx="312955" cy="340168"/>
            <a:chOff x="2100300" y="3804850"/>
            <a:chExt cx="444475" cy="483125"/>
          </a:xfrm>
        </p:grpSpPr>
        <p:sp>
          <p:nvSpPr>
            <p:cNvPr id="10062" name="Google Shape;10062;p76"/>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3" name="Google Shape;10063;p76"/>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64" name="Google Shape;10064;p76"/>
          <p:cNvGrpSpPr/>
          <p:nvPr/>
        </p:nvGrpSpPr>
        <p:grpSpPr>
          <a:xfrm>
            <a:off x="6333463" y="3126102"/>
            <a:ext cx="294261" cy="340168"/>
            <a:chOff x="2708700" y="3804850"/>
            <a:chExt cx="417925" cy="483125"/>
          </a:xfrm>
        </p:grpSpPr>
        <p:sp>
          <p:nvSpPr>
            <p:cNvPr id="10065" name="Google Shape;10065;p76"/>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6" name="Google Shape;10066;p76"/>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7" name="Google Shape;10067;p76"/>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8" name="Google Shape;10068;p76"/>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69" name="Google Shape;10069;p76"/>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0" name="Google Shape;10070;p76"/>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71" name="Google Shape;10071;p76"/>
          <p:cNvGrpSpPr/>
          <p:nvPr/>
        </p:nvGrpSpPr>
        <p:grpSpPr>
          <a:xfrm>
            <a:off x="7570338" y="3127378"/>
            <a:ext cx="331033" cy="337616"/>
            <a:chOff x="4467450" y="3808475"/>
            <a:chExt cx="470150" cy="479500"/>
          </a:xfrm>
        </p:grpSpPr>
        <p:sp>
          <p:nvSpPr>
            <p:cNvPr id="10072" name="Google Shape;10072;p76"/>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3" name="Google Shape;10073;p76"/>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4" name="Google Shape;10074;p76"/>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5" name="Google Shape;10075;p76"/>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76" name="Google Shape;10076;p76"/>
          <p:cNvGrpSpPr/>
          <p:nvPr/>
        </p:nvGrpSpPr>
        <p:grpSpPr>
          <a:xfrm>
            <a:off x="7990685" y="3126102"/>
            <a:ext cx="340186" cy="340168"/>
            <a:chOff x="5053900" y="3804850"/>
            <a:chExt cx="483150" cy="483125"/>
          </a:xfrm>
        </p:grpSpPr>
        <p:sp>
          <p:nvSpPr>
            <p:cNvPr id="10077" name="Google Shape;10077;p7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8" name="Google Shape;10078;p7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9" name="Google Shape;10079;p7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0" name="Google Shape;10080;p7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81" name="Google Shape;10081;p76"/>
          <p:cNvGrpSpPr/>
          <p:nvPr/>
        </p:nvGrpSpPr>
        <p:grpSpPr>
          <a:xfrm>
            <a:off x="7306081" y="3956021"/>
            <a:ext cx="340168" cy="340168"/>
            <a:chOff x="5648375" y="3804850"/>
            <a:chExt cx="483125" cy="483125"/>
          </a:xfrm>
        </p:grpSpPr>
        <p:sp>
          <p:nvSpPr>
            <p:cNvPr id="10082" name="Google Shape;10082;p7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3" name="Google Shape;10083;p7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4" name="Google Shape;10084;p7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5" name="Google Shape;10085;p7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86" name="Google Shape;10086;p76"/>
          <p:cNvGrpSpPr/>
          <p:nvPr/>
        </p:nvGrpSpPr>
        <p:grpSpPr>
          <a:xfrm>
            <a:off x="5596036" y="3968278"/>
            <a:ext cx="280923" cy="315449"/>
            <a:chOff x="6276025" y="3812400"/>
            <a:chExt cx="416800" cy="468025"/>
          </a:xfrm>
        </p:grpSpPr>
        <p:sp>
          <p:nvSpPr>
            <p:cNvPr id="10087" name="Google Shape;10087;p76"/>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8" name="Google Shape;10088;p76"/>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9" name="Google Shape;10089;p76"/>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0" name="Google Shape;10090;p76"/>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91" name="Google Shape;10091;p76"/>
          <p:cNvGrpSpPr/>
          <p:nvPr/>
        </p:nvGrpSpPr>
        <p:grpSpPr>
          <a:xfrm>
            <a:off x="5055293" y="3545089"/>
            <a:ext cx="342615" cy="340186"/>
            <a:chOff x="890400" y="4399350"/>
            <a:chExt cx="486600" cy="483150"/>
          </a:xfrm>
        </p:grpSpPr>
        <p:sp>
          <p:nvSpPr>
            <p:cNvPr id="10092" name="Google Shape;10092;p76"/>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3" name="Google Shape;10093;p76"/>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4" name="Google Shape;10094;p76"/>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95" name="Google Shape;10095;p76"/>
          <p:cNvGrpSpPr/>
          <p:nvPr/>
        </p:nvGrpSpPr>
        <p:grpSpPr>
          <a:xfrm>
            <a:off x="5489588" y="3560368"/>
            <a:ext cx="340168" cy="309628"/>
            <a:chOff x="1487200" y="4421025"/>
            <a:chExt cx="483125" cy="439750"/>
          </a:xfrm>
        </p:grpSpPr>
        <p:sp>
          <p:nvSpPr>
            <p:cNvPr id="10096" name="Google Shape;10096;p76"/>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7" name="Google Shape;10097;p76"/>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8" name="Google Shape;10098;p76"/>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9" name="Google Shape;10099;p76"/>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00" name="Google Shape;10100;p76"/>
          <p:cNvGrpSpPr/>
          <p:nvPr/>
        </p:nvGrpSpPr>
        <p:grpSpPr>
          <a:xfrm>
            <a:off x="5893867" y="3545107"/>
            <a:ext cx="344903" cy="340151"/>
            <a:chOff x="2079300" y="4399325"/>
            <a:chExt cx="489850" cy="483100"/>
          </a:xfrm>
        </p:grpSpPr>
        <p:sp>
          <p:nvSpPr>
            <p:cNvPr id="10101" name="Google Shape;10101;p76"/>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2" name="Google Shape;10102;p76"/>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03" name="Google Shape;10103;p76"/>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04" name="Google Shape;10104;p76"/>
          <p:cNvGrpSpPr/>
          <p:nvPr/>
        </p:nvGrpSpPr>
        <p:grpSpPr>
          <a:xfrm>
            <a:off x="6760439" y="3545107"/>
            <a:ext cx="276236" cy="340151"/>
            <a:chOff x="3316000" y="4399325"/>
            <a:chExt cx="392325" cy="483100"/>
          </a:xfrm>
        </p:grpSpPr>
        <p:sp>
          <p:nvSpPr>
            <p:cNvPr id="10105" name="Google Shape;10105;p76"/>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6" name="Google Shape;10106;p76"/>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07" name="Google Shape;10107;p76"/>
          <p:cNvGrpSpPr/>
          <p:nvPr/>
        </p:nvGrpSpPr>
        <p:grpSpPr>
          <a:xfrm>
            <a:off x="7185179" y="3545089"/>
            <a:ext cx="254022" cy="340186"/>
            <a:chOff x="3926225" y="4399275"/>
            <a:chExt cx="360775" cy="483150"/>
          </a:xfrm>
        </p:grpSpPr>
        <p:sp>
          <p:nvSpPr>
            <p:cNvPr id="10108" name="Google Shape;10108;p76"/>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9" name="Google Shape;10109;p76"/>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10" name="Google Shape;10110;p76"/>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11" name="Google Shape;10111;p76"/>
          <p:cNvGrpSpPr/>
          <p:nvPr/>
        </p:nvGrpSpPr>
        <p:grpSpPr>
          <a:xfrm>
            <a:off x="7990738" y="3545151"/>
            <a:ext cx="340080" cy="340063"/>
            <a:chOff x="5053975" y="4399375"/>
            <a:chExt cx="483000" cy="482975"/>
          </a:xfrm>
        </p:grpSpPr>
        <p:sp>
          <p:nvSpPr>
            <p:cNvPr id="10112" name="Google Shape;10112;p76"/>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3" name="Google Shape;10113;p76"/>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4" name="Google Shape;10114;p76"/>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5" name="Google Shape;10115;p76"/>
          <p:cNvGrpSpPr/>
          <p:nvPr/>
        </p:nvGrpSpPr>
        <p:grpSpPr>
          <a:xfrm>
            <a:off x="7750609" y="3956042"/>
            <a:ext cx="340168" cy="340168"/>
            <a:chOff x="5648375" y="4399300"/>
            <a:chExt cx="483125" cy="483125"/>
          </a:xfrm>
        </p:grpSpPr>
        <p:sp>
          <p:nvSpPr>
            <p:cNvPr id="10116" name="Google Shape;10116;p76"/>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7" name="Google Shape;10117;p76"/>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8" name="Google Shape;10118;p76"/>
          <p:cNvGrpSpPr/>
          <p:nvPr/>
        </p:nvGrpSpPr>
        <p:grpSpPr>
          <a:xfrm>
            <a:off x="5981331" y="3974637"/>
            <a:ext cx="330007" cy="302744"/>
            <a:chOff x="6239575" y="4416275"/>
            <a:chExt cx="489625" cy="449175"/>
          </a:xfrm>
        </p:grpSpPr>
        <p:sp>
          <p:nvSpPr>
            <p:cNvPr id="10119" name="Google Shape;10119;p76"/>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0" name="Google Shape;10120;p76"/>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1" name="Google Shape;10121;p76"/>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2" name="Google Shape;10122;p76"/>
          <p:cNvGrpSpPr/>
          <p:nvPr/>
        </p:nvGrpSpPr>
        <p:grpSpPr>
          <a:xfrm>
            <a:off x="3084610" y="3971815"/>
            <a:ext cx="308234" cy="308234"/>
            <a:chOff x="892750" y="4993750"/>
            <a:chExt cx="483125" cy="483125"/>
          </a:xfrm>
        </p:grpSpPr>
        <p:sp>
          <p:nvSpPr>
            <p:cNvPr id="10123" name="Google Shape;10123;p76"/>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4" name="Google Shape;10124;p76"/>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5" name="Google Shape;10125;p76"/>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6" name="Google Shape;10126;p76"/>
          <p:cNvGrpSpPr/>
          <p:nvPr/>
        </p:nvGrpSpPr>
        <p:grpSpPr>
          <a:xfrm>
            <a:off x="3497219" y="3971815"/>
            <a:ext cx="308234" cy="308234"/>
            <a:chOff x="1487200" y="4993750"/>
            <a:chExt cx="483125" cy="483125"/>
          </a:xfrm>
        </p:grpSpPr>
        <p:sp>
          <p:nvSpPr>
            <p:cNvPr id="10127" name="Google Shape;10127;p76"/>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8" name="Google Shape;10128;p76"/>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9" name="Google Shape;10129;p76"/>
          <p:cNvGrpSpPr/>
          <p:nvPr/>
        </p:nvGrpSpPr>
        <p:grpSpPr>
          <a:xfrm>
            <a:off x="3909829" y="3971815"/>
            <a:ext cx="308234" cy="308234"/>
            <a:chOff x="2081650" y="4993750"/>
            <a:chExt cx="483125" cy="483125"/>
          </a:xfrm>
        </p:grpSpPr>
        <p:sp>
          <p:nvSpPr>
            <p:cNvPr id="10130" name="Google Shape;10130;p76"/>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1" name="Google Shape;10131;p76"/>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32" name="Google Shape;10132;p76"/>
          <p:cNvGrpSpPr/>
          <p:nvPr/>
        </p:nvGrpSpPr>
        <p:grpSpPr>
          <a:xfrm>
            <a:off x="1491328" y="3979188"/>
            <a:ext cx="293982" cy="293982"/>
            <a:chOff x="2676100" y="4993750"/>
            <a:chExt cx="483125" cy="483125"/>
          </a:xfrm>
        </p:grpSpPr>
        <p:sp>
          <p:nvSpPr>
            <p:cNvPr id="10133" name="Google Shape;10133;p76"/>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4" name="Google Shape;10134;p76"/>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5" name="Google Shape;10135;p76"/>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36" name="Google Shape;10136;p76"/>
          <p:cNvGrpSpPr/>
          <p:nvPr/>
        </p:nvGrpSpPr>
        <p:grpSpPr>
          <a:xfrm>
            <a:off x="4322435" y="3971815"/>
            <a:ext cx="308234" cy="308234"/>
            <a:chOff x="3270550" y="4993750"/>
            <a:chExt cx="483125" cy="483125"/>
          </a:xfrm>
        </p:grpSpPr>
        <p:sp>
          <p:nvSpPr>
            <p:cNvPr id="10137" name="Google Shape;10137;p76"/>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8" name="Google Shape;10138;p76"/>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9" name="Google Shape;10139;p76"/>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40" name="Google Shape;10140;p76"/>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41" name="Google Shape;10141;p76"/>
          <p:cNvGrpSpPr/>
          <p:nvPr/>
        </p:nvGrpSpPr>
        <p:grpSpPr>
          <a:xfrm>
            <a:off x="2288093" y="3979142"/>
            <a:ext cx="293997" cy="294073"/>
            <a:chOff x="4459450" y="4993700"/>
            <a:chExt cx="483150" cy="483275"/>
          </a:xfrm>
        </p:grpSpPr>
        <p:sp>
          <p:nvSpPr>
            <p:cNvPr id="10142" name="Google Shape;10142;p76"/>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3" name="Google Shape;10143;p76"/>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44" name="Google Shape;10144;p76"/>
          <p:cNvGrpSpPr/>
          <p:nvPr/>
        </p:nvGrpSpPr>
        <p:grpSpPr>
          <a:xfrm>
            <a:off x="2686471" y="3979142"/>
            <a:ext cx="293997" cy="294073"/>
            <a:chOff x="5053900" y="4993700"/>
            <a:chExt cx="483150" cy="483275"/>
          </a:xfrm>
        </p:grpSpPr>
        <p:sp>
          <p:nvSpPr>
            <p:cNvPr id="10145" name="Google Shape;10145;p76"/>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6" name="Google Shape;10146;p76"/>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6"/>
        <p:cNvGrpSpPr/>
        <p:nvPr/>
      </p:nvGrpSpPr>
      <p:grpSpPr>
        <a:xfrm>
          <a:off x="0" y="0"/>
          <a:ext cx="0" cy="0"/>
          <a:chOff x="0" y="0"/>
          <a:chExt cx="0" cy="0"/>
        </a:xfrm>
      </p:grpSpPr>
      <p:sp>
        <p:nvSpPr>
          <p:cNvPr id="737" name="Google Shape;737;p31"/>
          <p:cNvSpPr txBox="1">
            <a:spLocks noGrp="1"/>
          </p:cNvSpPr>
          <p:nvPr>
            <p:ph type="title"/>
          </p:nvPr>
        </p:nvSpPr>
        <p:spPr>
          <a:xfrm>
            <a:off x="4939700" y="1864668"/>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smtClean="0"/>
              <a:t>01 </a:t>
            </a:r>
            <a:r>
              <a:rPr lang="en-GB" smtClean="0"/>
              <a:t>: </a:t>
            </a:r>
            <a:r>
              <a:rPr lang="en-GB" smtClean="0"/>
              <a:t> Tổng </a:t>
            </a:r>
            <a:r>
              <a:rPr lang="en-GB" dirty="0" smtClean="0"/>
              <a:t>quan đề tài</a:t>
            </a:r>
            <a:endParaRPr dirty="0"/>
          </a:p>
        </p:txBody>
      </p:sp>
      <p:grpSp>
        <p:nvGrpSpPr>
          <p:cNvPr id="739" name="Google Shape;739;p31"/>
          <p:cNvGrpSpPr/>
          <p:nvPr/>
        </p:nvGrpSpPr>
        <p:grpSpPr>
          <a:xfrm>
            <a:off x="1866695" y="1421004"/>
            <a:ext cx="1600177" cy="1414164"/>
            <a:chOff x="-3137650" y="2787000"/>
            <a:chExt cx="291450" cy="257575"/>
          </a:xfrm>
        </p:grpSpPr>
        <p:sp>
          <p:nvSpPr>
            <p:cNvPr id="740" name="Google Shape;740;p3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 name="Google Shape;748;p31"/>
          <p:cNvGrpSpPr/>
          <p:nvPr/>
        </p:nvGrpSpPr>
        <p:grpSpPr>
          <a:xfrm>
            <a:off x="0" y="4569046"/>
            <a:ext cx="1022509" cy="572747"/>
            <a:chOff x="-77" y="3784091"/>
            <a:chExt cx="2423582" cy="1357541"/>
          </a:xfrm>
        </p:grpSpPr>
        <p:sp>
          <p:nvSpPr>
            <p:cNvPr id="749" name="Google Shape;749;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 name="Google Shape;754;p31"/>
          <p:cNvGrpSpPr/>
          <p:nvPr/>
        </p:nvGrpSpPr>
        <p:grpSpPr>
          <a:xfrm rot="10800000">
            <a:off x="8121500" y="-4"/>
            <a:ext cx="1022509" cy="572747"/>
            <a:chOff x="-77" y="3784091"/>
            <a:chExt cx="2423582" cy="1357541"/>
          </a:xfrm>
        </p:grpSpPr>
        <p:sp>
          <p:nvSpPr>
            <p:cNvPr id="755" name="Google Shape;755;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63"/>
        <p:cNvGrpSpPr/>
        <p:nvPr/>
      </p:nvGrpSpPr>
      <p:grpSpPr>
        <a:xfrm>
          <a:off x="0" y="0"/>
          <a:ext cx="0" cy="0"/>
          <a:chOff x="0" y="0"/>
          <a:chExt cx="0" cy="0"/>
        </a:xfrm>
      </p:grpSpPr>
      <p:sp>
        <p:nvSpPr>
          <p:cNvPr id="764" name="Google Shape;764;p32"/>
          <p:cNvSpPr/>
          <p:nvPr/>
        </p:nvSpPr>
        <p:spPr>
          <a:xfrm rot="-2699901">
            <a:off x="2033647" y="1995011"/>
            <a:ext cx="399523" cy="381115"/>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2"/>
          <p:cNvSpPr/>
          <p:nvPr/>
        </p:nvSpPr>
        <p:spPr>
          <a:xfrm rot="-2699899">
            <a:off x="2812934" y="2002929"/>
            <a:ext cx="432660" cy="38063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2"/>
          <p:cNvSpPr/>
          <p:nvPr/>
        </p:nvSpPr>
        <p:spPr>
          <a:xfrm rot="-2699901">
            <a:off x="2810998" y="2796888"/>
            <a:ext cx="418750" cy="380873"/>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2"/>
          <p:cNvSpPr/>
          <p:nvPr/>
        </p:nvSpPr>
        <p:spPr>
          <a:xfrm rot="-2699901">
            <a:off x="1995586" y="2787188"/>
            <a:ext cx="418750" cy="381115"/>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2"/>
          <p:cNvSpPr txBox="1">
            <a:spLocks noGrp="1"/>
          </p:cNvSpPr>
          <p:nvPr>
            <p:ph type="title"/>
          </p:nvPr>
        </p:nvSpPr>
        <p:spPr>
          <a:xfrm>
            <a:off x="4939701" y="434232"/>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smtClean="0"/>
              <a:t>Lí do chọn đề tài</a:t>
            </a:r>
            <a:endParaRPr dirty="0"/>
          </a:p>
        </p:txBody>
      </p:sp>
      <p:sp>
        <p:nvSpPr>
          <p:cNvPr id="769" name="Google Shape;769;p32"/>
          <p:cNvSpPr txBox="1">
            <a:spLocks noGrp="1"/>
          </p:cNvSpPr>
          <p:nvPr>
            <p:ph type="body" idx="1"/>
          </p:nvPr>
        </p:nvSpPr>
        <p:spPr>
          <a:xfrm>
            <a:off x="4939700" y="1328509"/>
            <a:ext cx="3525307" cy="1803600"/>
          </a:xfrm>
          <a:prstGeom prst="rect">
            <a:avLst/>
          </a:prstGeom>
        </p:spPr>
        <p:txBody>
          <a:bodyPr spcFirstLastPara="1" wrap="square" lIns="91425" tIns="91425" rIns="91425" bIns="91425" anchor="t" anchorCtr="0">
            <a:noAutofit/>
          </a:bodyPr>
          <a:lstStyle/>
          <a:p>
            <a:r>
              <a:rPr lang="vi-VN" dirty="0"/>
              <a:t>-Ngày nay, cả thế giới đang trong quá trình hiện đại hóa </a:t>
            </a:r>
            <a:endParaRPr lang="en-US" dirty="0" smtClean="0"/>
          </a:p>
          <a:p>
            <a:r>
              <a:rPr lang="vi-VN" dirty="0" smtClean="0"/>
              <a:t>- </a:t>
            </a:r>
            <a:r>
              <a:rPr lang="vi-VN" dirty="0"/>
              <a:t>Việc mua bán trao đổi diễn ra trên nhiều hình thức </a:t>
            </a:r>
            <a:r>
              <a:rPr lang="vi-VN" dirty="0" smtClean="0"/>
              <a:t>và cơ bản và tiện lợi nhất là mở cửa hàng </a:t>
            </a:r>
            <a:endParaRPr lang="vi-VN" dirty="0" smtClean="0"/>
          </a:p>
          <a:p>
            <a:r>
              <a:rPr lang="vi-VN" dirty="0" smtClean="0"/>
              <a:t>- Để thực hiện quá trình mua bán giữa người mua và cửa hàng thì phải có công tác quản lý tốt cùng mới sự rõ ràng chính xác của từng con số  sự quan trọng của việc áp dụng CNTT vào công cuộc quản lý </a:t>
            </a:r>
            <a:endParaRPr lang="vi-VN" dirty="0" smtClean="0"/>
          </a:p>
          <a:p>
            <a:pPr marL="139700" indent="0">
              <a:buNone/>
            </a:pPr>
            <a:br>
              <a:rPr lang="vi-VN" dirty="0"/>
            </a:br>
            <a:endParaRPr dirty="0"/>
          </a:p>
        </p:txBody>
      </p:sp>
      <p:sp>
        <p:nvSpPr>
          <p:cNvPr id="770" name="Google Shape;770;p32"/>
          <p:cNvSpPr/>
          <p:nvPr/>
        </p:nvSpPr>
        <p:spPr>
          <a:xfrm>
            <a:off x="2302605" y="1714888"/>
            <a:ext cx="723471" cy="703838"/>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2"/>
          <p:cNvSpPr/>
          <p:nvPr/>
        </p:nvSpPr>
        <p:spPr>
          <a:xfrm>
            <a:off x="2774802" y="2271816"/>
            <a:ext cx="793726" cy="704201"/>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2"/>
          <p:cNvSpPr/>
          <p:nvPr/>
        </p:nvSpPr>
        <p:spPr>
          <a:xfrm>
            <a:off x="2207924" y="2724759"/>
            <a:ext cx="723350" cy="703838"/>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2"/>
          <p:cNvSpPr/>
          <p:nvPr/>
        </p:nvSpPr>
        <p:spPr>
          <a:xfrm>
            <a:off x="1723484" y="2154711"/>
            <a:ext cx="724922" cy="700332"/>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2"/>
          <p:cNvSpPr txBox="1"/>
          <p:nvPr/>
        </p:nvSpPr>
        <p:spPr>
          <a:xfrm>
            <a:off x="1487400" y="3728825"/>
            <a:ext cx="23172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Oswald"/>
              <a:ea typeface="Oswald"/>
              <a:cs typeface="Oswald"/>
              <a:sym typeface="Oswald"/>
            </a:endParaRPr>
          </a:p>
        </p:txBody>
      </p:sp>
      <p:grpSp>
        <p:nvGrpSpPr>
          <p:cNvPr id="775" name="Google Shape;775;p32"/>
          <p:cNvGrpSpPr/>
          <p:nvPr/>
        </p:nvGrpSpPr>
        <p:grpSpPr>
          <a:xfrm flipH="1">
            <a:off x="8121500" y="4569046"/>
            <a:ext cx="1022509" cy="572747"/>
            <a:chOff x="-77" y="3784091"/>
            <a:chExt cx="2423582" cy="1357541"/>
          </a:xfrm>
        </p:grpSpPr>
        <p:sp>
          <p:nvSpPr>
            <p:cNvPr id="776" name="Google Shape;776;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 name="Google Shape;781;p32"/>
          <p:cNvGrpSpPr/>
          <p:nvPr/>
        </p:nvGrpSpPr>
        <p:grpSpPr>
          <a:xfrm rot="10800000" flipH="1">
            <a:off x="0" y="-4"/>
            <a:ext cx="1022509" cy="572747"/>
            <a:chOff x="-77" y="3784091"/>
            <a:chExt cx="2423582" cy="1357541"/>
          </a:xfrm>
        </p:grpSpPr>
        <p:sp>
          <p:nvSpPr>
            <p:cNvPr id="782" name="Google Shape;782;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7"/>
        <p:cNvGrpSpPr/>
        <p:nvPr/>
      </p:nvGrpSpPr>
      <p:grpSpPr>
        <a:xfrm>
          <a:off x="0" y="0"/>
          <a:ext cx="0" cy="0"/>
          <a:chOff x="0" y="0"/>
          <a:chExt cx="0" cy="0"/>
        </a:xfrm>
      </p:grpSpPr>
      <p:sp>
        <p:nvSpPr>
          <p:cNvPr id="808" name="Google Shape;808;p34"/>
          <p:cNvSpPr txBox="1">
            <a:spLocks noGrp="1"/>
          </p:cNvSpPr>
          <p:nvPr>
            <p:ph type="subTitle" idx="1"/>
          </p:nvPr>
        </p:nvSpPr>
        <p:spPr>
          <a:xfrm>
            <a:off x="1410963" y="1423411"/>
            <a:ext cx="23172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smtClean="0"/>
              <a:t> </a:t>
            </a:r>
            <a:endParaRPr dirty="0"/>
          </a:p>
        </p:txBody>
      </p:sp>
      <p:sp>
        <p:nvSpPr>
          <p:cNvPr id="809" name="Google Shape;809;p34"/>
          <p:cNvSpPr txBox="1">
            <a:spLocks noGrp="1"/>
          </p:cNvSpPr>
          <p:nvPr>
            <p:ph type="title"/>
          </p:nvPr>
        </p:nvSpPr>
        <p:spPr>
          <a:xfrm>
            <a:off x="210846" y="3691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Mục tiêu đề tài</a:t>
            </a:r>
            <a:endParaRPr dirty="0"/>
          </a:p>
        </p:txBody>
      </p:sp>
      <p:sp>
        <p:nvSpPr>
          <p:cNvPr id="810" name="Google Shape;810;p34"/>
          <p:cNvSpPr txBox="1">
            <a:spLocks noGrp="1"/>
          </p:cNvSpPr>
          <p:nvPr>
            <p:ph type="subTitle" idx="2"/>
          </p:nvPr>
        </p:nvSpPr>
        <p:spPr>
          <a:xfrm>
            <a:off x="1640063" y="1806311"/>
            <a:ext cx="2316900" cy="791416"/>
          </a:xfrm>
          <a:prstGeom prst="rect">
            <a:avLst/>
          </a:prstGeom>
        </p:spPr>
        <p:txBody>
          <a:bodyPr spcFirstLastPara="1" wrap="square" lIns="91425" tIns="91425" rIns="91425" bIns="91425" anchor="t" anchorCtr="0">
            <a:noAutofit/>
          </a:bodyPr>
          <a:lstStyle/>
          <a:p>
            <a:pPr marL="0" lvl="0" indent="0"/>
            <a:r>
              <a:rPr lang="vi-VN" dirty="0"/>
              <a:t>Hiểu biết được hoạt động kinh doanh và quản lý của 1 cửa hàng. </a:t>
            </a:r>
            <a:endParaRPr dirty="0"/>
          </a:p>
        </p:txBody>
      </p:sp>
      <p:sp>
        <p:nvSpPr>
          <p:cNvPr id="815" name="Google Shape;815;p34"/>
          <p:cNvSpPr txBox="1">
            <a:spLocks noGrp="1"/>
          </p:cNvSpPr>
          <p:nvPr>
            <p:ph type="subTitle" idx="7"/>
          </p:nvPr>
        </p:nvSpPr>
        <p:spPr>
          <a:xfrm>
            <a:off x="1429544" y="3079251"/>
            <a:ext cx="23172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smtClean="0"/>
              <a:t> </a:t>
            </a:r>
            <a:endParaRPr dirty="0"/>
          </a:p>
        </p:txBody>
      </p:sp>
      <p:sp>
        <p:nvSpPr>
          <p:cNvPr id="816" name="Google Shape;816;p34"/>
          <p:cNvSpPr txBox="1">
            <a:spLocks noGrp="1"/>
          </p:cNvSpPr>
          <p:nvPr>
            <p:ph type="subTitle" idx="8"/>
          </p:nvPr>
        </p:nvSpPr>
        <p:spPr>
          <a:xfrm>
            <a:off x="1430044" y="3455351"/>
            <a:ext cx="2316900" cy="629100"/>
          </a:xfrm>
          <a:prstGeom prst="rect">
            <a:avLst/>
          </a:prstGeom>
        </p:spPr>
        <p:txBody>
          <a:bodyPr spcFirstLastPara="1" wrap="square" lIns="91425" tIns="91425" rIns="91425" bIns="91425" anchor="t" anchorCtr="0">
            <a:noAutofit/>
          </a:bodyPr>
          <a:lstStyle/>
          <a:p>
            <a:pPr marL="90170" lvl="0" indent="-90170"/>
            <a:r>
              <a:rPr lang="en-US" dirty="0"/>
              <a:t>Phần mềm tạo ra giúp nâng cao độ chính xác của quản lý sổ sách cho cửa hàng.</a:t>
            </a:r>
            <a:endParaRPr dirty="0"/>
          </a:p>
        </p:txBody>
      </p:sp>
      <p:sp>
        <p:nvSpPr>
          <p:cNvPr id="817" name="Google Shape;817;p34"/>
          <p:cNvSpPr txBox="1">
            <a:spLocks noGrp="1"/>
          </p:cNvSpPr>
          <p:nvPr>
            <p:ph type="subTitle" idx="9"/>
          </p:nvPr>
        </p:nvSpPr>
        <p:spPr>
          <a:xfrm>
            <a:off x="5821033" y="2194427"/>
            <a:ext cx="23172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 </a:t>
            </a:r>
            <a:endParaRPr dirty="0"/>
          </a:p>
        </p:txBody>
      </p:sp>
      <p:sp>
        <p:nvSpPr>
          <p:cNvPr id="818" name="Google Shape;818;p34"/>
          <p:cNvSpPr txBox="1">
            <a:spLocks noGrp="1"/>
          </p:cNvSpPr>
          <p:nvPr>
            <p:ph type="subTitle" idx="13"/>
          </p:nvPr>
        </p:nvSpPr>
        <p:spPr>
          <a:xfrm>
            <a:off x="5237018" y="2570527"/>
            <a:ext cx="3408218" cy="629100"/>
          </a:xfrm>
          <a:prstGeom prst="rect">
            <a:avLst/>
          </a:prstGeom>
        </p:spPr>
        <p:txBody>
          <a:bodyPr spcFirstLastPara="1" wrap="square" lIns="91425" tIns="91425" rIns="91425" bIns="91425" anchor="t" anchorCtr="0">
            <a:noAutofit/>
          </a:bodyPr>
          <a:lstStyle/>
          <a:p>
            <a:pPr fontAlgn="base"/>
            <a:r>
              <a:rPr lang="vi-VN" dirty="0"/>
              <a:t>Xây dựng 1 phần mềm đáp ứng được nhu cầu quản lý của một cửa hàng kinh doanh trong thực tế. </a:t>
            </a:r>
            <a:endParaRPr lang="vi-VN" dirty="0"/>
          </a:p>
        </p:txBody>
      </p:sp>
      <p:grpSp>
        <p:nvGrpSpPr>
          <p:cNvPr id="29" name="Google Shape;11259;p80"/>
          <p:cNvGrpSpPr/>
          <p:nvPr/>
        </p:nvGrpSpPr>
        <p:grpSpPr>
          <a:xfrm>
            <a:off x="1079535" y="1907450"/>
            <a:ext cx="358199" cy="359154"/>
            <a:chOff x="-50154075" y="1948175"/>
            <a:chExt cx="300100" cy="300900"/>
          </a:xfrm>
        </p:grpSpPr>
        <p:sp>
          <p:nvSpPr>
            <p:cNvPr id="30" name="Google Shape;11260;p80"/>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1261;p80"/>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 name="Google Shape;10480;p78"/>
          <p:cNvGrpSpPr/>
          <p:nvPr/>
        </p:nvGrpSpPr>
        <p:grpSpPr>
          <a:xfrm>
            <a:off x="875814" y="3455351"/>
            <a:ext cx="368987" cy="363666"/>
            <a:chOff x="-64774725" y="1916550"/>
            <a:chExt cx="319000" cy="314400"/>
          </a:xfrm>
        </p:grpSpPr>
        <p:sp>
          <p:nvSpPr>
            <p:cNvPr id="33" name="Google Shape;10481;p7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0482;p7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 name="Google Shape;9943;p76"/>
          <p:cNvGrpSpPr/>
          <p:nvPr/>
        </p:nvGrpSpPr>
        <p:grpSpPr>
          <a:xfrm>
            <a:off x="4896797" y="2584127"/>
            <a:ext cx="340221" cy="340168"/>
            <a:chOff x="3270475" y="1427025"/>
            <a:chExt cx="483200" cy="483125"/>
          </a:xfrm>
        </p:grpSpPr>
        <p:sp>
          <p:nvSpPr>
            <p:cNvPr id="36" name="Google Shape;9944;p7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9945;p7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9946;p7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Picture 99"/>
          <p:cNvPicPr/>
          <p:nvPr/>
        </p:nvPicPr>
        <p:blipFill>
          <a:blip r:embed="rId1"/>
          <a:stretch>
            <a:fillRect/>
          </a:stretch>
        </p:blipFill>
        <p:spPr>
          <a:xfrm>
            <a:off x="840105" y="1798955"/>
            <a:ext cx="2815590" cy="2451735"/>
          </a:xfrm>
          <a:prstGeom prst="rect">
            <a:avLst/>
          </a:prstGeom>
          <a:noFill/>
          <a:ln w="9525">
            <a:noFill/>
          </a:ln>
        </p:spPr>
      </p:pic>
      <p:pic>
        <p:nvPicPr>
          <p:cNvPr id="101" name="Picture 100"/>
          <p:cNvPicPr/>
          <p:nvPr/>
        </p:nvPicPr>
        <p:blipFill>
          <a:blip r:embed="rId2"/>
          <a:stretch>
            <a:fillRect/>
          </a:stretch>
        </p:blipFill>
        <p:spPr>
          <a:xfrm>
            <a:off x="4557395" y="1604645"/>
            <a:ext cx="3489960" cy="284035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3223009" y="84504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02</a:t>
            </a:r>
            <a:endParaRPr dirty="0"/>
          </a:p>
        </p:txBody>
      </p:sp>
      <p:sp>
        <p:nvSpPr>
          <p:cNvPr id="826" name="Google Shape;826;p35"/>
          <p:cNvSpPr txBox="1">
            <a:spLocks noGrp="1"/>
          </p:cNvSpPr>
          <p:nvPr>
            <p:ph type="title" idx="2"/>
          </p:nvPr>
        </p:nvSpPr>
        <p:spPr>
          <a:xfrm>
            <a:off x="3529955" y="2901900"/>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smtClean="0"/>
              <a:t>Các chức năng chính</a:t>
            </a:r>
            <a:endParaRPr sz="3200" dirty="0"/>
          </a:p>
        </p:txBody>
      </p:sp>
      <p:grpSp>
        <p:nvGrpSpPr>
          <p:cNvPr id="827" name="Google Shape;827;p35"/>
          <p:cNvGrpSpPr/>
          <p:nvPr/>
        </p:nvGrpSpPr>
        <p:grpSpPr>
          <a:xfrm>
            <a:off x="6275049" y="1382979"/>
            <a:ext cx="2377553" cy="2377553"/>
            <a:chOff x="6198197" y="1098851"/>
            <a:chExt cx="2945797" cy="2945797"/>
          </a:xfrm>
        </p:grpSpPr>
        <p:sp>
          <p:nvSpPr>
            <p:cNvPr id="828" name="Google Shape;828;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91"/>
        <p:cNvGrpSpPr/>
        <p:nvPr/>
      </p:nvGrpSpPr>
      <p:grpSpPr>
        <a:xfrm>
          <a:off x="0" y="0"/>
          <a:ext cx="0" cy="0"/>
          <a:chOff x="0" y="0"/>
          <a:chExt cx="0" cy="0"/>
        </a:xfrm>
      </p:grpSpPr>
      <p:sp>
        <p:nvSpPr>
          <p:cNvPr id="892"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Các chức năng chính : </a:t>
            </a:r>
            <a:endParaRPr dirty="0"/>
          </a:p>
        </p:txBody>
      </p:sp>
      <p:sp>
        <p:nvSpPr>
          <p:cNvPr id="894" name="Google Shape;894;p38"/>
          <p:cNvSpPr txBox="1">
            <a:spLocks noGrp="1"/>
          </p:cNvSpPr>
          <p:nvPr>
            <p:ph type="subTitle" idx="2"/>
          </p:nvPr>
        </p:nvSpPr>
        <p:spPr>
          <a:xfrm>
            <a:off x="880294" y="2072672"/>
            <a:ext cx="2316900" cy="798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Courier New" panose="02070309020205020404" pitchFamily="49" charset="0"/>
              <a:buChar char="o"/>
            </a:pPr>
            <a:r>
              <a:rPr lang="en-US" dirty="0">
                <a:sym typeface="+mn-ea"/>
              </a:rPr>
              <a:t>Sử dụng giỏ hàng</a:t>
            </a:r>
            <a:endParaRPr lang="en-US" dirty="0"/>
          </a:p>
          <a:p>
            <a:pPr marL="285750" lvl="0" indent="-285750" algn="l" rtl="0">
              <a:spcBef>
                <a:spcPts val="0"/>
              </a:spcBef>
              <a:spcAft>
                <a:spcPts val="0"/>
              </a:spcAft>
              <a:buClr>
                <a:schemeClr val="dk1"/>
              </a:buClr>
              <a:buSzPts val="1100"/>
              <a:buFont typeface="Courier New" panose="02070309020205020404" pitchFamily="49" charset="0"/>
              <a:buChar char="o"/>
            </a:pPr>
            <a:r>
              <a:rPr lang="en-US" dirty="0" smtClean="0"/>
              <a:t>Dùng mã OTP để lấy lại mật khẩu</a:t>
            </a:r>
            <a:endParaRPr lang="en-US" dirty="0"/>
          </a:p>
          <a:p>
            <a:pPr marL="285750" lvl="0" indent="-285750" algn="l">
              <a:buSzPts val="1100"/>
              <a:buFont typeface="Courier New" panose="02070309020205020404" pitchFamily="49" charset="0"/>
              <a:buChar char="o"/>
            </a:pPr>
            <a:r>
              <a:rPr lang="en-US" dirty="0"/>
              <a:t>Xuất hóa đơn ra file Excel</a:t>
            </a:r>
            <a:endParaRPr lang="en-US" dirty="0"/>
          </a:p>
          <a:p>
            <a:pPr marL="285750" lvl="0" indent="-285750" algn="l">
              <a:buSzPts val="1100"/>
              <a:buFont typeface="Courier New" panose="02070309020205020404" pitchFamily="49" charset="0"/>
              <a:buChar char="o"/>
            </a:pPr>
            <a:r>
              <a:rPr lang="en-US" dirty="0"/>
              <a:t>Đánh giả, phản hồi sản phẩm</a:t>
            </a:r>
            <a:endParaRPr lang="en-US" dirty="0"/>
          </a:p>
          <a:p>
            <a:pPr marL="285750" lvl="0" indent="-285750" algn="ctr" rtl="0">
              <a:spcBef>
                <a:spcPts val="0"/>
              </a:spcBef>
              <a:spcAft>
                <a:spcPts val="0"/>
              </a:spcAft>
              <a:buClr>
                <a:schemeClr val="dk1"/>
              </a:buClr>
              <a:buSzPts val="1100"/>
              <a:buFont typeface="Courier New" panose="02070309020205020404" pitchFamily="49" charset="0"/>
              <a:buChar char="o"/>
            </a:pPr>
            <a:endParaRPr dirty="0"/>
          </a:p>
        </p:txBody>
      </p:sp>
      <p:sp>
        <p:nvSpPr>
          <p:cNvPr id="896" name="Google Shape;896;p38"/>
          <p:cNvSpPr txBox="1">
            <a:spLocks noGrp="1"/>
          </p:cNvSpPr>
          <p:nvPr>
            <p:ph type="subTitle" idx="4"/>
          </p:nvPr>
        </p:nvSpPr>
        <p:spPr>
          <a:xfrm>
            <a:off x="4966430" y="2072672"/>
            <a:ext cx="2316900" cy="798600"/>
          </a:xfrm>
          <a:prstGeom prst="rect">
            <a:avLst/>
          </a:prstGeom>
        </p:spPr>
        <p:txBody>
          <a:bodyPr spcFirstLastPara="1" wrap="square" lIns="91425" tIns="91425" rIns="91425" bIns="91425" anchor="t" anchorCtr="0">
            <a:noAutofit/>
          </a:bodyPr>
          <a:lstStyle/>
          <a:p>
            <a:pPr marL="285750" lvl="0" indent="-285750" algn="l">
              <a:buSzPts val="1100"/>
              <a:buFont typeface="Courier New" panose="02070309020205020404" pitchFamily="49" charset="0"/>
              <a:buChar char="o"/>
            </a:pPr>
            <a:r>
              <a:rPr lang="en-US" dirty="0"/>
              <a:t>Quản lí sản phẩm</a:t>
            </a:r>
            <a:endParaRPr lang="en-US" dirty="0"/>
          </a:p>
          <a:p>
            <a:pPr marL="285750" lvl="0" indent="-285750" algn="l">
              <a:buSzPts val="1100"/>
              <a:buFont typeface="Courier New" panose="02070309020205020404" pitchFamily="49" charset="0"/>
              <a:buChar char="o"/>
            </a:pPr>
            <a:r>
              <a:rPr lang="en-US" dirty="0"/>
              <a:t>Thống kê doanh </a:t>
            </a:r>
            <a:r>
              <a:rPr lang="en-US" dirty="0" smtClean="0"/>
              <a:t>thu</a:t>
            </a:r>
            <a:endParaRPr lang="en-US" dirty="0" smtClean="0"/>
          </a:p>
          <a:p>
            <a:pPr marL="285750" lvl="0" indent="-285750" algn="l">
              <a:buSzPts val="1100"/>
              <a:buFont typeface="Courier New" panose="02070309020205020404" pitchFamily="49" charset="0"/>
              <a:buChar char="o"/>
            </a:pPr>
            <a:r>
              <a:rPr lang="en-US" dirty="0" smtClean="0"/>
              <a:t>Quản lí tài khoản khách hàng</a:t>
            </a:r>
            <a:endParaRPr lang="en-US" dirty="0" smtClean="0"/>
          </a:p>
          <a:p>
            <a:pPr marL="285750" lvl="0" indent="-285750" algn="l">
              <a:buSzPts val="1100"/>
              <a:buFont typeface="Courier New" panose="02070309020205020404" pitchFamily="49" charset="0"/>
              <a:buChar char="o"/>
            </a:pPr>
            <a:endParaRPr dirty="0"/>
          </a:p>
        </p:txBody>
      </p:sp>
      <p:grpSp>
        <p:nvGrpSpPr>
          <p:cNvPr id="899" name="Google Shape;899;p38"/>
          <p:cNvGrpSpPr/>
          <p:nvPr/>
        </p:nvGrpSpPr>
        <p:grpSpPr>
          <a:xfrm>
            <a:off x="990801" y="1151700"/>
            <a:ext cx="466361" cy="466336"/>
            <a:chOff x="1487200" y="2021475"/>
            <a:chExt cx="483125" cy="483150"/>
          </a:xfrm>
        </p:grpSpPr>
        <p:sp>
          <p:nvSpPr>
            <p:cNvPr id="900" name="Google Shape;900;p38"/>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38"/>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38"/>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38"/>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 name="Google Shape;904;p38"/>
          <p:cNvGrpSpPr/>
          <p:nvPr/>
        </p:nvGrpSpPr>
        <p:grpSpPr>
          <a:xfrm>
            <a:off x="5126393" y="1151704"/>
            <a:ext cx="466331" cy="466332"/>
            <a:chOff x="3282325" y="2035675"/>
            <a:chExt cx="459575" cy="454825"/>
          </a:xfrm>
        </p:grpSpPr>
        <p:sp>
          <p:nvSpPr>
            <p:cNvPr id="905" name="Google Shape;905;p38"/>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38"/>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 name="Google Shape;907;p38"/>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 name="Google Shape;908;p38"/>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 name="Google Shape;930;p41"/>
          <p:cNvSpPr txBox="1"/>
          <p:nvPr/>
        </p:nvSpPr>
        <p:spPr>
          <a:xfrm>
            <a:off x="1540081" y="1079618"/>
            <a:ext cx="2622000" cy="6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indent="0" algn="l"/>
            <a:r>
              <a:rPr lang="en-US" sz="2000" dirty="0" smtClean="0"/>
              <a:t>Khách hàng</a:t>
            </a:r>
            <a:endParaRPr lang="vi-VN" sz="2000" dirty="0"/>
          </a:p>
        </p:txBody>
      </p:sp>
      <p:sp>
        <p:nvSpPr>
          <p:cNvPr id="17" name="Google Shape;930;p41"/>
          <p:cNvSpPr txBox="1"/>
          <p:nvPr/>
        </p:nvSpPr>
        <p:spPr>
          <a:xfrm>
            <a:off x="5902718" y="1105133"/>
            <a:ext cx="2622000" cy="6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Roboto" panose="02000000000000000000"/>
                <a:ea typeface="Roboto" panose="02000000000000000000"/>
                <a:cs typeface="Roboto" panose="02000000000000000000"/>
                <a:sym typeface="Roboto" panose="02000000000000000000"/>
              </a:defRPr>
            </a:lvl9pPr>
          </a:lstStyle>
          <a:p>
            <a:pPr marL="0" indent="0" algn="l"/>
            <a:r>
              <a:rPr lang="en-US" sz="2000" dirty="0" smtClean="0"/>
              <a:t>Nhân viên</a:t>
            </a:r>
            <a:endParaRPr lang="vi-VN" sz="2000" dirty="0"/>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929" name="Google Shape;929;p41"/>
          <p:cNvSpPr txBox="1">
            <a:spLocks noGrp="1"/>
          </p:cNvSpPr>
          <p:nvPr>
            <p:ph type="title"/>
          </p:nvPr>
        </p:nvSpPr>
        <p:spPr>
          <a:xfrm>
            <a:off x="3216900" y="99915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03</a:t>
            </a:r>
            <a:endParaRPr dirty="0"/>
          </a:p>
        </p:txBody>
      </p:sp>
      <p:sp>
        <p:nvSpPr>
          <p:cNvPr id="930" name="Google Shape;930;p41"/>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smtClean="0"/>
              <a:t>Các loại sơ đồ</a:t>
            </a:r>
            <a:endParaRPr sz="3600" dirty="0"/>
          </a:p>
        </p:txBody>
      </p:sp>
      <p:grpSp>
        <p:nvGrpSpPr>
          <p:cNvPr id="931" name="Google Shape;931;p41"/>
          <p:cNvGrpSpPr/>
          <p:nvPr/>
        </p:nvGrpSpPr>
        <p:grpSpPr>
          <a:xfrm>
            <a:off x="6351340" y="1383010"/>
            <a:ext cx="2301266" cy="2377467"/>
            <a:chOff x="6945936" y="1456203"/>
            <a:chExt cx="2159597" cy="2231107"/>
          </a:xfrm>
        </p:grpSpPr>
        <p:sp>
          <p:nvSpPr>
            <p:cNvPr id="932" name="Google Shape;932;p41"/>
            <p:cNvSpPr/>
            <p:nvPr/>
          </p:nvSpPr>
          <p:spPr>
            <a:xfrm>
              <a:off x="7643769" y="1456203"/>
              <a:ext cx="1461763" cy="1846434"/>
            </a:xfrm>
            <a:custGeom>
              <a:avLst/>
              <a:gdLst/>
              <a:ahLst/>
              <a:cxnLst/>
              <a:rect l="l" t="t" r="r" b="b"/>
              <a:pathLst>
                <a:path w="123957" h="156577" extrusionOk="0">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41"/>
            <p:cNvSpPr/>
            <p:nvPr/>
          </p:nvSpPr>
          <p:spPr>
            <a:xfrm>
              <a:off x="7451434" y="1648538"/>
              <a:ext cx="1461763" cy="1846434"/>
            </a:xfrm>
            <a:custGeom>
              <a:avLst/>
              <a:gdLst/>
              <a:ahLst/>
              <a:cxnLst/>
              <a:rect l="l" t="t" r="r" b="b"/>
              <a:pathLst>
                <a:path w="123957" h="156577" extrusionOk="0">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41"/>
            <p:cNvSpPr/>
            <p:nvPr/>
          </p:nvSpPr>
          <p:spPr>
            <a:xfrm>
              <a:off x="7259100" y="1840875"/>
              <a:ext cx="1487174" cy="1846434"/>
            </a:xfrm>
            <a:custGeom>
              <a:avLst/>
              <a:gdLst/>
              <a:ahLst/>
              <a:cxnLst/>
              <a:rect l="l" t="t" r="r" b="b"/>
              <a:pathLst>
                <a:path w="123957" h="156577" extrusionOk="0">
                  <a:moveTo>
                    <a:pt x="1" y="1"/>
                  </a:moveTo>
                  <a:lnTo>
                    <a:pt x="1" y="156576"/>
                  </a:lnTo>
                  <a:lnTo>
                    <a:pt x="123956" y="156576"/>
                  </a:lnTo>
                  <a:lnTo>
                    <a:pt x="123956" y="27043"/>
                  </a:lnTo>
                  <a:lnTo>
                    <a:pt x="9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41"/>
            <p:cNvSpPr/>
            <p:nvPr/>
          </p:nvSpPr>
          <p:spPr>
            <a:xfrm>
              <a:off x="6945936" y="2917954"/>
              <a:ext cx="769354" cy="769354"/>
            </a:xfrm>
            <a:custGeom>
              <a:avLst/>
              <a:gdLst/>
              <a:ahLst/>
              <a:cxnLst/>
              <a:rect l="l" t="t" r="r" b="b"/>
              <a:pathLst>
                <a:path w="65241" h="65241" extrusionOk="0">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41"/>
            <p:cNvSpPr/>
            <p:nvPr/>
          </p:nvSpPr>
          <p:spPr>
            <a:xfrm>
              <a:off x="7215206" y="3187224"/>
              <a:ext cx="230815" cy="230815"/>
            </a:xfrm>
            <a:custGeom>
              <a:avLst/>
              <a:gdLst/>
              <a:ahLst/>
              <a:cxnLst/>
              <a:rect l="l" t="t" r="r" b="b"/>
              <a:pathLst>
                <a:path w="19573" h="19573" extrusionOk="0">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41"/>
            <p:cNvSpPr/>
            <p:nvPr/>
          </p:nvSpPr>
          <p:spPr>
            <a:xfrm>
              <a:off x="7489901" y="1994743"/>
              <a:ext cx="307749" cy="307749"/>
            </a:xfrm>
            <a:custGeom>
              <a:avLst/>
              <a:gdLst/>
              <a:ahLst/>
              <a:cxnLst/>
              <a:rect l="l" t="t" r="r" b="b"/>
              <a:pathLst>
                <a:path w="26097" h="26097" extrusionOk="0">
                  <a:moveTo>
                    <a:pt x="1" y="1"/>
                  </a:moveTo>
                  <a:lnTo>
                    <a:pt x="1" y="26097"/>
                  </a:lnTo>
                  <a:lnTo>
                    <a:pt x="26097" y="26097"/>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41"/>
            <p:cNvSpPr/>
            <p:nvPr/>
          </p:nvSpPr>
          <p:spPr>
            <a:xfrm>
              <a:off x="7489901" y="2533283"/>
              <a:ext cx="307749" cy="307749"/>
            </a:xfrm>
            <a:custGeom>
              <a:avLst/>
              <a:gdLst/>
              <a:ahLst/>
              <a:cxnLst/>
              <a:rect l="l" t="t" r="r" b="b"/>
              <a:pathLst>
                <a:path w="26097" h="26097" extrusionOk="0">
                  <a:moveTo>
                    <a:pt x="1" y="1"/>
                  </a:moveTo>
                  <a:lnTo>
                    <a:pt x="1" y="26096"/>
                  </a:lnTo>
                  <a:lnTo>
                    <a:pt x="26097" y="26096"/>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41"/>
            <p:cNvSpPr/>
            <p:nvPr/>
          </p:nvSpPr>
          <p:spPr>
            <a:xfrm>
              <a:off x="8259243" y="3148757"/>
              <a:ext cx="307749" cy="307749"/>
            </a:xfrm>
            <a:custGeom>
              <a:avLst/>
              <a:gdLst/>
              <a:ahLst/>
              <a:cxnLst/>
              <a:rect l="l" t="t" r="r" b="b"/>
              <a:pathLst>
                <a:path w="26097" h="26097" extrusionOk="0">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41"/>
            <p:cNvSpPr/>
            <p:nvPr/>
          </p:nvSpPr>
          <p:spPr>
            <a:xfrm>
              <a:off x="7913039" y="1956275"/>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41"/>
            <p:cNvSpPr/>
            <p:nvPr/>
          </p:nvSpPr>
          <p:spPr>
            <a:xfrm>
              <a:off x="7913039" y="2110144"/>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41"/>
            <p:cNvSpPr/>
            <p:nvPr/>
          </p:nvSpPr>
          <p:spPr>
            <a:xfrm>
              <a:off x="7913039" y="2264013"/>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41"/>
            <p:cNvSpPr/>
            <p:nvPr/>
          </p:nvSpPr>
          <p:spPr>
            <a:xfrm>
              <a:off x="7913039" y="2494815"/>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41"/>
            <p:cNvSpPr/>
            <p:nvPr/>
          </p:nvSpPr>
          <p:spPr>
            <a:xfrm>
              <a:off x="7913039" y="2648684"/>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41"/>
            <p:cNvSpPr/>
            <p:nvPr/>
          </p:nvSpPr>
          <p:spPr>
            <a:xfrm>
              <a:off x="7913039" y="2802552"/>
              <a:ext cx="615486" cy="76946"/>
            </a:xfrm>
            <a:custGeom>
              <a:avLst/>
              <a:gdLst/>
              <a:ahLst/>
              <a:cxnLst/>
              <a:rect l="l" t="t" r="r" b="b"/>
              <a:pathLst>
                <a:path w="52193" h="6525" extrusionOk="0">
                  <a:moveTo>
                    <a:pt x="1" y="0"/>
                  </a:moveTo>
                  <a:lnTo>
                    <a:pt x="1" y="6524"/>
                  </a:lnTo>
                  <a:lnTo>
                    <a:pt x="52192" y="6524"/>
                  </a:lnTo>
                  <a:lnTo>
                    <a:pt x="52192"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41"/>
            <p:cNvSpPr/>
            <p:nvPr/>
          </p:nvSpPr>
          <p:spPr>
            <a:xfrm>
              <a:off x="7797638" y="3110290"/>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41"/>
            <p:cNvSpPr/>
            <p:nvPr/>
          </p:nvSpPr>
          <p:spPr>
            <a:xfrm>
              <a:off x="7797638" y="3264158"/>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41"/>
            <p:cNvSpPr/>
            <p:nvPr/>
          </p:nvSpPr>
          <p:spPr>
            <a:xfrm>
              <a:off x="7797638" y="3418027"/>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41"/>
            <p:cNvSpPr/>
            <p:nvPr/>
          </p:nvSpPr>
          <p:spPr>
            <a:xfrm>
              <a:off x="8413100" y="1828800"/>
              <a:ext cx="333193" cy="319819"/>
            </a:xfrm>
            <a:custGeom>
              <a:avLst/>
              <a:gdLst/>
              <a:ahLst/>
              <a:cxnLst/>
              <a:rect l="l" t="t" r="r" b="b"/>
              <a:pathLst>
                <a:path w="26097" h="26097" extrusionOk="0">
                  <a:moveTo>
                    <a:pt x="0" y="1"/>
                  </a:moveTo>
                  <a:lnTo>
                    <a:pt x="0" y="26097"/>
                  </a:lnTo>
                  <a:lnTo>
                    <a:pt x="26096" y="26097"/>
                  </a:lnTo>
                  <a:lnTo>
                    <a:pt x="0" y="1"/>
                  </a:lnTo>
                  <a:close/>
                </a:path>
              </a:pathLst>
            </a:custGeom>
            <a:solidFill>
              <a:srgbClr val="BBBFFF"/>
            </a:solidFill>
            <a:ln w="9525" cap="flat" cmpd="sng">
              <a:solidFill>
                <a:srgbClr val="BBB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1843</Words>
  <Application>WPS Presentation</Application>
  <PresentationFormat>On-screen Show (16:9)</PresentationFormat>
  <Paragraphs>118</Paragraphs>
  <Slides>22</Slides>
  <Notes>18</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22</vt:i4>
      </vt:variant>
    </vt:vector>
  </HeadingPairs>
  <TitlesOfParts>
    <vt:vector size="36" baseType="lpstr">
      <vt:lpstr>Arial</vt:lpstr>
      <vt:lpstr>SimSun</vt:lpstr>
      <vt:lpstr>Wingdings</vt:lpstr>
      <vt:lpstr>Arial</vt:lpstr>
      <vt:lpstr>Oswald</vt:lpstr>
      <vt:lpstr>Roboto</vt:lpstr>
      <vt:lpstr>Raleway</vt:lpstr>
      <vt:lpstr>Proxima Nova Semibold</vt:lpstr>
      <vt:lpstr>Proxima Nova</vt:lpstr>
      <vt:lpstr>Courier New</vt:lpstr>
      <vt:lpstr>Microsoft YaHei</vt:lpstr>
      <vt:lpstr>Arial Unicode MS</vt:lpstr>
      <vt:lpstr>Software Development Bussines Plan by Slidesgo</vt:lpstr>
      <vt:lpstr>Slidesgo Final Pages</vt:lpstr>
      <vt:lpstr>BÁO CÁO ĐỒ ÁN CƠ SỞ</vt:lpstr>
      <vt:lpstr>04</vt:lpstr>
      <vt:lpstr>01 :  Tổng quan đề tài</vt:lpstr>
      <vt:lpstr>Lí do chọn đề tài</vt:lpstr>
      <vt:lpstr>Mục tiêu đề tài</vt:lpstr>
      <vt:lpstr>PowerPoint 演示文稿</vt:lpstr>
      <vt:lpstr>Các chức năng chính</vt:lpstr>
      <vt:lpstr>Các chức năng chính : </vt:lpstr>
      <vt:lpstr>Các loại sơ đồ</vt:lpstr>
      <vt:lpstr>Sơ đồ ERD : </vt:lpstr>
      <vt:lpstr>Use case tổng quát</vt:lpstr>
      <vt:lpstr>Use case chức năng mua hàng:</vt:lpstr>
      <vt:lpstr>Sơ đồ Active đăng nhập</vt:lpstr>
      <vt:lpstr>Giao diện</vt:lpstr>
      <vt:lpstr>Giao diện cửa hàng</vt:lpstr>
      <vt:lpstr>Nhận mã OTP qua mail:</vt:lpstr>
      <vt:lpstr>Danh sách sản phẩm</vt:lpstr>
      <vt:lpstr>Giao diện thêm sản phẩm bằng file excel:</vt:lpstr>
      <vt:lpstr>Thống kê doanh thu theo sản phẩm:</vt:lpstr>
      <vt:lpstr>THANKS</vt:lpstr>
      <vt:lpstr>Storyset by Freepik</vt:lpstr>
      <vt:lpstr>...and our sets of editable icons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cơ sở</dc:title>
  <dc:creator/>
  <cp:lastModifiedBy>HP</cp:lastModifiedBy>
  <cp:revision>35</cp:revision>
  <dcterms:created xsi:type="dcterms:W3CDTF">2022-06-24T00:22:00Z</dcterms:created>
  <dcterms:modified xsi:type="dcterms:W3CDTF">2022-06-28T01:27:06Z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46AE3A9AF5FD4EC8BB9004C016659CB7</vt:lpwstr>
  </property>
  <property fmtid="{D5CDD505-2E9C-101B-9397-08002B2CF9AE}" pid="3" name="KSOProductBuildVer">
    <vt:lpwstr>1033-11.2.0.11156</vt:lpwstr>
  </property>
</Properties>
</file>